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  <p:sldMasterId id="2147483719" r:id="rId7"/>
    <p:sldMasterId id="2147483736" r:id="rId8"/>
    <p:sldMasterId id="2147483753" r:id="rId9"/>
    <p:sldMasterId id="2147483771" r:id="rId10"/>
    <p:sldMasterId id="2147483788" r:id="rId11"/>
  </p:sldMasterIdLst>
  <p:notesMasterIdLst>
    <p:notesMasterId r:id="rId16"/>
  </p:notesMasterIdLst>
  <p:handoutMasterIdLst>
    <p:handoutMasterId r:id="rId32"/>
  </p:handoutMasterIdLst>
  <p:sldIdLst>
    <p:sldId id="272" r:id="rId12"/>
    <p:sldId id="1793" r:id="rId13"/>
    <p:sldId id="269" r:id="rId14"/>
    <p:sldId id="266" r:id="rId15"/>
    <p:sldId id="1724" r:id="rId17"/>
    <p:sldId id="1773" r:id="rId18"/>
    <p:sldId id="1725" r:id="rId19"/>
    <p:sldId id="1726" r:id="rId20"/>
    <p:sldId id="1791" r:id="rId21"/>
    <p:sldId id="1728" r:id="rId22"/>
    <p:sldId id="1729" r:id="rId23"/>
    <p:sldId id="1730" r:id="rId24"/>
    <p:sldId id="1732" r:id="rId25"/>
    <p:sldId id="1748" r:id="rId26"/>
    <p:sldId id="1751" r:id="rId27"/>
    <p:sldId id="1810" r:id="rId28"/>
    <p:sldId id="275" r:id="rId29"/>
    <p:sldId id="303" r:id="rId30"/>
    <p:sldId id="304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</p14:sldIdLst>
        </p14:section>
        <p14:section name="目录与章节过渡" id="{847108E3-22F3-4CD9-A82A-834291DC17F4}">
          <p14:sldIdLst>
            <p14:sldId id="1793"/>
            <p14:sldId id="269"/>
            <p14:sldId id="266"/>
            <p14:sldId id="1724"/>
            <p14:sldId id="1773"/>
            <p14:sldId id="1725"/>
            <p14:sldId id="1726"/>
            <p14:sldId id="1791"/>
            <p14:sldId id="1728"/>
            <p14:sldId id="1729"/>
            <p14:sldId id="1730"/>
            <p14:sldId id="1732"/>
            <p14:sldId id="1748"/>
            <p14:sldId id="1751"/>
            <p14:sldId id="1810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4" pos="3832" userDrawn="1">
          <p15:clr>
            <a:srgbClr val="A4A3A4"/>
          </p15:clr>
        </p15:guide>
        <p15:guide id="5" orient="horz" pos="988" userDrawn="1">
          <p15:clr>
            <a:srgbClr val="A4A3A4"/>
          </p15:clr>
        </p15:guide>
        <p15:guide id="6" orient="horz" pos="1533" userDrawn="1">
          <p15:clr>
            <a:srgbClr val="A4A3A4"/>
          </p15:clr>
        </p15:guide>
        <p15:guide id="7" orient="horz" pos="3085" userDrawn="1">
          <p15:clr>
            <a:srgbClr val="A4A3A4"/>
          </p15:clr>
        </p15:guide>
        <p15:guide id="8" pos="2089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32"/>
        <p:guide orient="horz" pos="988"/>
        <p:guide orient="horz" pos="1533"/>
        <p:guide orient="horz" pos="3085"/>
        <p:guide pos="2089"/>
        <p:guide pos="4067"/>
        <p:guide pos="5972"/>
        <p:guide pos="5292"/>
        <p:guide pos="226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6" Type="http://schemas.openxmlformats.org/officeDocument/2006/relationships/tags" Target="tags/tag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3.xml"/><Relationship Id="rId17" Type="http://schemas.openxmlformats.org/officeDocument/2006/relationships/theme" Target="../theme/theme10.xml"/><Relationship Id="rId16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3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8" Type="http://schemas.openxmlformats.org/officeDocument/2006/relationships/theme" Target="../theme/theme8.xml"/><Relationship Id="rId17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7" Type="http://schemas.openxmlformats.org/officeDocument/2006/relationships/theme" Target="../theme/theme9.xml"/><Relationship Id="rId16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戒烟辅助系统</a:t>
            </a:r>
            <a:endParaRPr lang="zh-CN" altLang="en-US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/>
          </p:nvPr>
        </p:nvSpPr>
        <p:spPr>
          <a:xfrm>
            <a:off x="7341280" y="5261883"/>
            <a:ext cx="2244701" cy="454025"/>
          </a:xfrm>
        </p:spPr>
        <p:txBody>
          <a:bodyPr/>
          <a:lstStyle/>
          <a:p>
            <a:fld id="{74537E3F-D947-4BA3-9ED9-DD1B56CB840D}" type="datetime2">
              <a:rPr lang="zh-CN" altLang="en-US" smtClean="0"/>
            </a:fld>
            <a:endParaRPr lang="zh-CN" altLang="en-US" smtClean="0"/>
          </a:p>
          <a:p>
            <a:r>
              <a:rPr lang="zh-CN" altLang="en-US" dirty="0"/>
              <a:t>上海</a:t>
            </a:r>
            <a:r>
              <a:rPr lang="zh-CN" altLang="en-US" dirty="0"/>
              <a:t>船研所</a:t>
            </a:r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/>
          </p:nvPr>
        </p:nvSpPr>
        <p:spPr>
          <a:xfrm>
            <a:off x="6819584" y="4163129"/>
            <a:ext cx="3349862" cy="598488"/>
          </a:xfrm>
        </p:spPr>
        <p:txBody>
          <a:bodyPr/>
          <a:lstStyle/>
          <a:p>
            <a:r>
              <a:rPr lang="zh-CN" altLang="en-US" dirty="0"/>
              <a:t>汇报人：</a:t>
            </a:r>
            <a:r>
              <a:rPr lang="en-US" altLang="zh-CN" dirty="0"/>
              <a:t> </a:t>
            </a:r>
            <a:r>
              <a:rPr lang="zh-CN" altLang="en-US" dirty="0"/>
              <a:t>张浩宇</a:t>
            </a:r>
            <a:endParaRPr lang="en-US" altLang="zh-CN" dirty="0"/>
          </a:p>
          <a:p>
            <a:r>
              <a:rPr lang="zh-CN" altLang="en-US" dirty="0"/>
              <a:t>小组成员：张浩宇</a:t>
            </a:r>
            <a:r>
              <a:rPr lang="en-US" altLang="zh-CN" dirty="0"/>
              <a:t> </a:t>
            </a:r>
            <a:r>
              <a:rPr lang="zh-CN" altLang="en-US" dirty="0"/>
              <a:t>丁灿</a:t>
            </a:r>
            <a:endParaRPr lang="zh-CN" altLang="en-US" dirty="0"/>
          </a:p>
        </p:txBody>
      </p:sp>
      <p:pic>
        <p:nvPicPr>
          <p:cNvPr id="33" name="图片占位符 32" descr="图片包含 户外, 地面, 天空, 建筑物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40" name="文本框 39"/>
          <p:cNvSpPr txBox="1"/>
          <p:nvPr/>
        </p:nvSpPr>
        <p:spPr>
          <a:xfrm>
            <a:off x="5740235" y="3376417"/>
            <a:ext cx="5446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项目终期检查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第十组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计划完成情况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17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1.前端开发完成度：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-前端开发已经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完成。主要页面和功能模块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、主页、数据统计、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戒烟打卡、个人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中心和社区博客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rgbClr val="C00000"/>
                </a:solidFill>
              </a:rPr>
              <a:t>响应式设计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-实现了初步的用户界面动画和过渡效果，提高了页面的视觉吸引力。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177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2.后端开发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完成度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后端架构设计和数据库模型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后端开发</a:t>
            </a:r>
            <a:r>
              <a:rPr lang="en-US" altLang="zh-CN" sz="2000" b="1" dirty="0">
                <a:solidFill>
                  <a:srgbClr val="C00000"/>
                </a:solidFill>
              </a:rPr>
              <a:t>基础系统功能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（用户登录、个人中心、戒烟打卡）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后端开发</a:t>
            </a:r>
            <a:r>
              <a:rPr lang="en-US" altLang="zh-CN" sz="2000" b="1" dirty="0">
                <a:solidFill>
                  <a:srgbClr val="C00000"/>
                </a:solidFill>
              </a:rPr>
              <a:t>进阶系统功能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（数据统计、社区博客）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177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3.文档和开发规范：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chemeClr val="accent1"/>
                </a:solidFill>
              </a:rPr>
              <a:t>项目的</a:t>
            </a:r>
            <a:r>
              <a:rPr lang="zh-CN" altLang="en-US" sz="2000" b="1" dirty="0">
                <a:solidFill>
                  <a:schemeClr val="accent1"/>
                </a:solidFill>
              </a:rPr>
              <a:t>相关</a:t>
            </a:r>
            <a:r>
              <a:rPr lang="en-US" altLang="zh-CN" sz="2000" b="1" dirty="0">
                <a:solidFill>
                  <a:schemeClr val="accent1"/>
                </a:solidFill>
              </a:rPr>
              <a:t>文档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，包括立项申请书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迭代计划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迭代评估报告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软件需求规约文档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软件架构文档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软件测试计划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安装包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项目总结报告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性能测试情况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  <a:buClrTx/>
              <a:buSzTx/>
            </a:pPr>
            <a:r>
              <a:rPr lang="zh-CN" altLang="en-US" dirty="0">
                <a:sym typeface="+mn-ea"/>
              </a:rPr>
              <a:t>性能测试情况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006475" y="781685"/>
            <a:ext cx="330136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rPr>
              <a:t>JMeter</a:t>
            </a:r>
            <a:r>
              <a:rPr lang="zh-CN" altLang="en-US" sz="1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rPr>
              <a:t>工具进行性能测试</a:t>
            </a:r>
            <a:endParaRPr lang="zh-CN" altLang="en-US" sz="1800" b="1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 descr="bdd387a77515e884b8199710ae686e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289685"/>
            <a:ext cx="4464685" cy="3509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5100955"/>
            <a:ext cx="11831955" cy="10439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lang="zh-CN" altLang="en-US"/>
              <a:t>性能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5" name="图片 4" descr="8e741e8d290d409ecb056eda1122e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05" y="849630"/>
            <a:ext cx="3439160" cy="3168015"/>
          </a:xfrm>
          <a:prstGeom prst="rect">
            <a:avLst/>
          </a:prstGeom>
        </p:spPr>
      </p:pic>
      <p:pic>
        <p:nvPicPr>
          <p:cNvPr id="6" name="图片 5" descr="bdba4683bbce61bc28ba347fcba39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5" y="4405630"/>
            <a:ext cx="11364595" cy="11296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438525" y="1682750"/>
            <a:ext cx="477838" cy="566738"/>
          </a:xfrm>
          <a:custGeom>
            <a:avLst/>
            <a:gdLst>
              <a:gd name="T0" fmla="*/ 301 w 301"/>
              <a:gd name="T1" fmla="*/ 68 h 357"/>
              <a:gd name="T2" fmla="*/ 233 w 301"/>
              <a:gd name="T3" fmla="*/ 0 h 357"/>
              <a:gd name="T4" fmla="*/ 82 w 301"/>
              <a:gd name="T5" fmla="*/ 0 h 357"/>
              <a:gd name="T6" fmla="*/ 82 w 301"/>
              <a:gd name="T7" fmla="*/ 55 h 357"/>
              <a:gd name="T8" fmla="*/ 0 w 301"/>
              <a:gd name="T9" fmla="*/ 55 h 357"/>
              <a:gd name="T10" fmla="*/ 0 w 301"/>
              <a:gd name="T11" fmla="*/ 357 h 357"/>
              <a:gd name="T12" fmla="*/ 219 w 301"/>
              <a:gd name="T13" fmla="*/ 357 h 357"/>
              <a:gd name="T14" fmla="*/ 219 w 301"/>
              <a:gd name="T15" fmla="*/ 302 h 357"/>
              <a:gd name="T16" fmla="*/ 301 w 301"/>
              <a:gd name="T17" fmla="*/ 302 h 357"/>
              <a:gd name="T18" fmla="*/ 301 w 301"/>
              <a:gd name="T19" fmla="*/ 68 h 357"/>
              <a:gd name="T20" fmla="*/ 233 w 301"/>
              <a:gd name="T21" fmla="*/ 20 h 357"/>
              <a:gd name="T22" fmla="*/ 282 w 301"/>
              <a:gd name="T23" fmla="*/ 68 h 357"/>
              <a:gd name="T24" fmla="*/ 233 w 301"/>
              <a:gd name="T25" fmla="*/ 68 h 357"/>
              <a:gd name="T26" fmla="*/ 233 w 301"/>
              <a:gd name="T27" fmla="*/ 20 h 357"/>
              <a:gd name="T28" fmla="*/ 13 w 301"/>
              <a:gd name="T29" fmla="*/ 343 h 357"/>
              <a:gd name="T30" fmla="*/ 13 w 301"/>
              <a:gd name="T31" fmla="*/ 68 h 357"/>
              <a:gd name="T32" fmla="*/ 137 w 301"/>
              <a:gd name="T33" fmla="*/ 68 h 357"/>
              <a:gd name="T34" fmla="*/ 137 w 301"/>
              <a:gd name="T35" fmla="*/ 137 h 357"/>
              <a:gd name="T36" fmla="*/ 205 w 301"/>
              <a:gd name="T37" fmla="*/ 137 h 357"/>
              <a:gd name="T38" fmla="*/ 205 w 301"/>
              <a:gd name="T39" fmla="*/ 343 h 357"/>
              <a:gd name="T40" fmla="*/ 13 w 301"/>
              <a:gd name="T41" fmla="*/ 343 h 357"/>
              <a:gd name="T42" fmla="*/ 150 w 301"/>
              <a:gd name="T43" fmla="*/ 75 h 357"/>
              <a:gd name="T44" fmla="*/ 200 w 301"/>
              <a:gd name="T45" fmla="*/ 123 h 357"/>
              <a:gd name="T46" fmla="*/ 150 w 301"/>
              <a:gd name="T47" fmla="*/ 123 h 357"/>
              <a:gd name="T48" fmla="*/ 150 w 301"/>
              <a:gd name="T49" fmla="*/ 75 h 357"/>
              <a:gd name="T50" fmla="*/ 219 w 301"/>
              <a:gd name="T51" fmla="*/ 288 h 357"/>
              <a:gd name="T52" fmla="*/ 219 w 301"/>
              <a:gd name="T53" fmla="*/ 123 h 357"/>
              <a:gd name="T54" fmla="*/ 150 w 301"/>
              <a:gd name="T55" fmla="*/ 55 h 357"/>
              <a:gd name="T56" fmla="*/ 96 w 301"/>
              <a:gd name="T57" fmla="*/ 55 h 357"/>
              <a:gd name="T58" fmla="*/ 96 w 301"/>
              <a:gd name="T59" fmla="*/ 13 h 357"/>
              <a:gd name="T60" fmla="*/ 219 w 301"/>
              <a:gd name="T61" fmla="*/ 13 h 357"/>
              <a:gd name="T62" fmla="*/ 219 w 301"/>
              <a:gd name="T63" fmla="*/ 82 h 357"/>
              <a:gd name="T64" fmla="*/ 287 w 301"/>
              <a:gd name="T65" fmla="*/ 82 h 357"/>
              <a:gd name="T66" fmla="*/ 287 w 301"/>
              <a:gd name="T67" fmla="*/ 288 h 357"/>
              <a:gd name="T68" fmla="*/ 219 w 301"/>
              <a:gd name="T69" fmla="*/ 28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1" h="357">
                <a:moveTo>
                  <a:pt x="301" y="68"/>
                </a:moveTo>
                <a:lnTo>
                  <a:pt x="233" y="0"/>
                </a:lnTo>
                <a:lnTo>
                  <a:pt x="82" y="0"/>
                </a:lnTo>
                <a:lnTo>
                  <a:pt x="82" y="55"/>
                </a:lnTo>
                <a:lnTo>
                  <a:pt x="0" y="55"/>
                </a:lnTo>
                <a:lnTo>
                  <a:pt x="0" y="357"/>
                </a:lnTo>
                <a:lnTo>
                  <a:pt x="219" y="357"/>
                </a:lnTo>
                <a:lnTo>
                  <a:pt x="219" y="302"/>
                </a:lnTo>
                <a:lnTo>
                  <a:pt x="301" y="302"/>
                </a:lnTo>
                <a:lnTo>
                  <a:pt x="301" y="68"/>
                </a:lnTo>
                <a:close/>
                <a:moveTo>
                  <a:pt x="233" y="20"/>
                </a:moveTo>
                <a:lnTo>
                  <a:pt x="282" y="68"/>
                </a:lnTo>
                <a:lnTo>
                  <a:pt x="233" y="68"/>
                </a:lnTo>
                <a:lnTo>
                  <a:pt x="233" y="20"/>
                </a:lnTo>
                <a:close/>
                <a:moveTo>
                  <a:pt x="13" y="343"/>
                </a:moveTo>
                <a:lnTo>
                  <a:pt x="13" y="68"/>
                </a:lnTo>
                <a:lnTo>
                  <a:pt x="137" y="68"/>
                </a:lnTo>
                <a:lnTo>
                  <a:pt x="137" y="137"/>
                </a:lnTo>
                <a:lnTo>
                  <a:pt x="205" y="137"/>
                </a:lnTo>
                <a:lnTo>
                  <a:pt x="205" y="343"/>
                </a:lnTo>
                <a:lnTo>
                  <a:pt x="13" y="343"/>
                </a:lnTo>
                <a:close/>
                <a:moveTo>
                  <a:pt x="150" y="75"/>
                </a:moveTo>
                <a:lnTo>
                  <a:pt x="200" y="123"/>
                </a:lnTo>
                <a:lnTo>
                  <a:pt x="150" y="123"/>
                </a:lnTo>
                <a:lnTo>
                  <a:pt x="150" y="75"/>
                </a:lnTo>
                <a:close/>
                <a:moveTo>
                  <a:pt x="219" y="288"/>
                </a:moveTo>
                <a:lnTo>
                  <a:pt x="219" y="123"/>
                </a:lnTo>
                <a:lnTo>
                  <a:pt x="150" y="55"/>
                </a:lnTo>
                <a:lnTo>
                  <a:pt x="96" y="55"/>
                </a:lnTo>
                <a:lnTo>
                  <a:pt x="96" y="13"/>
                </a:lnTo>
                <a:lnTo>
                  <a:pt x="219" y="13"/>
                </a:lnTo>
                <a:lnTo>
                  <a:pt x="219" y="82"/>
                </a:lnTo>
                <a:lnTo>
                  <a:pt x="287" y="82"/>
                </a:lnTo>
                <a:lnTo>
                  <a:pt x="287" y="288"/>
                </a:lnTo>
                <a:lnTo>
                  <a:pt x="219" y="2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4546600" y="1714500"/>
            <a:ext cx="220663" cy="387350"/>
          </a:xfrm>
          <a:custGeom>
            <a:avLst/>
            <a:gdLst>
              <a:gd name="T0" fmla="*/ 9 w 139"/>
              <a:gd name="T1" fmla="*/ 163 h 244"/>
              <a:gd name="T2" fmla="*/ 0 w 139"/>
              <a:gd name="T3" fmla="*/ 174 h 244"/>
              <a:gd name="T4" fmla="*/ 69 w 139"/>
              <a:gd name="T5" fmla="*/ 244 h 244"/>
              <a:gd name="T6" fmla="*/ 139 w 139"/>
              <a:gd name="T7" fmla="*/ 174 h 244"/>
              <a:gd name="T8" fmla="*/ 129 w 139"/>
              <a:gd name="T9" fmla="*/ 163 h 244"/>
              <a:gd name="T10" fmla="*/ 76 w 139"/>
              <a:gd name="T11" fmla="*/ 217 h 244"/>
              <a:gd name="T12" fmla="*/ 76 w 139"/>
              <a:gd name="T13" fmla="*/ 0 h 244"/>
              <a:gd name="T14" fmla="*/ 62 w 139"/>
              <a:gd name="T15" fmla="*/ 0 h 244"/>
              <a:gd name="T16" fmla="*/ 62 w 139"/>
              <a:gd name="T17" fmla="*/ 217 h 244"/>
              <a:gd name="T18" fmla="*/ 9 w 139"/>
              <a:gd name="T19" fmla="*/ 16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9" y="163"/>
                </a:moveTo>
                <a:lnTo>
                  <a:pt x="0" y="174"/>
                </a:lnTo>
                <a:lnTo>
                  <a:pt x="69" y="244"/>
                </a:lnTo>
                <a:lnTo>
                  <a:pt x="139" y="174"/>
                </a:lnTo>
                <a:lnTo>
                  <a:pt x="129" y="163"/>
                </a:lnTo>
                <a:lnTo>
                  <a:pt x="76" y="217"/>
                </a:lnTo>
                <a:lnTo>
                  <a:pt x="76" y="0"/>
                </a:lnTo>
                <a:lnTo>
                  <a:pt x="62" y="0"/>
                </a:lnTo>
                <a:lnTo>
                  <a:pt x="62" y="217"/>
                </a:lnTo>
                <a:lnTo>
                  <a:pt x="9" y="1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4438650" y="1824038"/>
            <a:ext cx="434975" cy="414338"/>
          </a:xfrm>
          <a:custGeom>
            <a:avLst/>
            <a:gdLst>
              <a:gd name="T0" fmla="*/ 171 w 274"/>
              <a:gd name="T1" fmla="*/ 0 h 261"/>
              <a:gd name="T2" fmla="*/ 171 w 274"/>
              <a:gd name="T3" fmla="*/ 14 h 261"/>
              <a:gd name="T4" fmla="*/ 260 w 274"/>
              <a:gd name="T5" fmla="*/ 14 h 261"/>
              <a:gd name="T6" fmla="*/ 260 w 274"/>
              <a:gd name="T7" fmla="*/ 247 h 261"/>
              <a:gd name="T8" fmla="*/ 13 w 274"/>
              <a:gd name="T9" fmla="*/ 247 h 261"/>
              <a:gd name="T10" fmla="*/ 13 w 274"/>
              <a:gd name="T11" fmla="*/ 14 h 261"/>
              <a:gd name="T12" fmla="*/ 102 w 274"/>
              <a:gd name="T13" fmla="*/ 14 h 261"/>
              <a:gd name="T14" fmla="*/ 102 w 274"/>
              <a:gd name="T15" fmla="*/ 0 h 261"/>
              <a:gd name="T16" fmla="*/ 0 w 274"/>
              <a:gd name="T17" fmla="*/ 0 h 261"/>
              <a:gd name="T18" fmla="*/ 0 w 274"/>
              <a:gd name="T19" fmla="*/ 261 h 261"/>
              <a:gd name="T20" fmla="*/ 274 w 274"/>
              <a:gd name="T21" fmla="*/ 261 h 261"/>
              <a:gd name="T22" fmla="*/ 274 w 274"/>
              <a:gd name="T23" fmla="*/ 0 h 261"/>
              <a:gd name="T24" fmla="*/ 171 w 274"/>
              <a:gd name="T25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71" y="0"/>
                </a:moveTo>
                <a:lnTo>
                  <a:pt x="171" y="14"/>
                </a:lnTo>
                <a:lnTo>
                  <a:pt x="260" y="14"/>
                </a:lnTo>
                <a:lnTo>
                  <a:pt x="260" y="247"/>
                </a:lnTo>
                <a:lnTo>
                  <a:pt x="13" y="247"/>
                </a:lnTo>
                <a:lnTo>
                  <a:pt x="13" y="14"/>
                </a:lnTo>
                <a:lnTo>
                  <a:pt x="102" y="14"/>
                </a:lnTo>
                <a:lnTo>
                  <a:pt x="102" y="0"/>
                </a:lnTo>
                <a:lnTo>
                  <a:pt x="0" y="0"/>
                </a:lnTo>
                <a:lnTo>
                  <a:pt x="0" y="261"/>
                </a:lnTo>
                <a:lnTo>
                  <a:pt x="274" y="261"/>
                </a:lnTo>
                <a:lnTo>
                  <a:pt x="274" y="0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5524500" y="1839913"/>
            <a:ext cx="220663" cy="387350"/>
          </a:xfrm>
          <a:custGeom>
            <a:avLst/>
            <a:gdLst>
              <a:gd name="T0" fmla="*/ 129 w 139"/>
              <a:gd name="T1" fmla="*/ 81 h 244"/>
              <a:gd name="T2" fmla="*/ 139 w 139"/>
              <a:gd name="T3" fmla="*/ 71 h 244"/>
              <a:gd name="T4" fmla="*/ 69 w 139"/>
              <a:gd name="T5" fmla="*/ 0 h 244"/>
              <a:gd name="T6" fmla="*/ 0 w 139"/>
              <a:gd name="T7" fmla="*/ 71 h 244"/>
              <a:gd name="T8" fmla="*/ 9 w 139"/>
              <a:gd name="T9" fmla="*/ 81 h 244"/>
              <a:gd name="T10" fmla="*/ 62 w 139"/>
              <a:gd name="T11" fmla="*/ 28 h 244"/>
              <a:gd name="T12" fmla="*/ 62 w 139"/>
              <a:gd name="T13" fmla="*/ 244 h 244"/>
              <a:gd name="T14" fmla="*/ 76 w 139"/>
              <a:gd name="T15" fmla="*/ 244 h 244"/>
              <a:gd name="T16" fmla="*/ 76 w 139"/>
              <a:gd name="T17" fmla="*/ 28 h 244"/>
              <a:gd name="T18" fmla="*/ 129 w 139"/>
              <a:gd name="T19" fmla="*/ 8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129" y="81"/>
                </a:moveTo>
                <a:lnTo>
                  <a:pt x="139" y="71"/>
                </a:lnTo>
                <a:lnTo>
                  <a:pt x="69" y="0"/>
                </a:lnTo>
                <a:lnTo>
                  <a:pt x="0" y="71"/>
                </a:lnTo>
                <a:lnTo>
                  <a:pt x="9" y="81"/>
                </a:lnTo>
                <a:lnTo>
                  <a:pt x="62" y="28"/>
                </a:lnTo>
                <a:lnTo>
                  <a:pt x="62" y="244"/>
                </a:lnTo>
                <a:lnTo>
                  <a:pt x="76" y="244"/>
                </a:lnTo>
                <a:lnTo>
                  <a:pt x="76" y="28"/>
                </a:lnTo>
                <a:lnTo>
                  <a:pt x="129" y="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5416550" y="1703388"/>
            <a:ext cx="434975" cy="414338"/>
          </a:xfrm>
          <a:custGeom>
            <a:avLst/>
            <a:gdLst>
              <a:gd name="T0" fmla="*/ 103 w 274"/>
              <a:gd name="T1" fmla="*/ 261 h 261"/>
              <a:gd name="T2" fmla="*/ 103 w 274"/>
              <a:gd name="T3" fmla="*/ 248 h 261"/>
              <a:gd name="T4" fmla="*/ 14 w 274"/>
              <a:gd name="T5" fmla="*/ 248 h 261"/>
              <a:gd name="T6" fmla="*/ 14 w 274"/>
              <a:gd name="T7" fmla="*/ 14 h 261"/>
              <a:gd name="T8" fmla="*/ 260 w 274"/>
              <a:gd name="T9" fmla="*/ 14 h 261"/>
              <a:gd name="T10" fmla="*/ 260 w 274"/>
              <a:gd name="T11" fmla="*/ 248 h 261"/>
              <a:gd name="T12" fmla="*/ 171 w 274"/>
              <a:gd name="T13" fmla="*/ 248 h 261"/>
              <a:gd name="T14" fmla="*/ 171 w 274"/>
              <a:gd name="T15" fmla="*/ 261 h 261"/>
              <a:gd name="T16" fmla="*/ 274 w 274"/>
              <a:gd name="T17" fmla="*/ 261 h 261"/>
              <a:gd name="T18" fmla="*/ 274 w 274"/>
              <a:gd name="T19" fmla="*/ 0 h 261"/>
              <a:gd name="T20" fmla="*/ 0 w 274"/>
              <a:gd name="T21" fmla="*/ 0 h 261"/>
              <a:gd name="T22" fmla="*/ 0 w 274"/>
              <a:gd name="T23" fmla="*/ 261 h 261"/>
              <a:gd name="T24" fmla="*/ 103 w 274"/>
              <a:gd name="T25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03" y="261"/>
                </a:moveTo>
                <a:lnTo>
                  <a:pt x="103" y="248"/>
                </a:lnTo>
                <a:lnTo>
                  <a:pt x="14" y="248"/>
                </a:lnTo>
                <a:lnTo>
                  <a:pt x="14" y="14"/>
                </a:lnTo>
                <a:lnTo>
                  <a:pt x="260" y="14"/>
                </a:lnTo>
                <a:lnTo>
                  <a:pt x="260" y="248"/>
                </a:lnTo>
                <a:lnTo>
                  <a:pt x="171" y="248"/>
                </a:lnTo>
                <a:lnTo>
                  <a:pt x="171" y="261"/>
                </a:lnTo>
                <a:lnTo>
                  <a:pt x="274" y="261"/>
                </a:lnTo>
                <a:lnTo>
                  <a:pt x="274" y="0"/>
                </a:lnTo>
                <a:lnTo>
                  <a:pt x="0" y="0"/>
                </a:lnTo>
                <a:lnTo>
                  <a:pt x="0" y="261"/>
                </a:lnTo>
                <a:lnTo>
                  <a:pt x="103" y="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>
            <a:off x="8278812" y="2676525"/>
            <a:ext cx="585788" cy="555625"/>
          </a:xfrm>
          <a:custGeom>
            <a:avLst/>
            <a:gdLst>
              <a:gd name="T0" fmla="*/ 227 w 369"/>
              <a:gd name="T1" fmla="*/ 134 h 350"/>
              <a:gd name="T2" fmla="*/ 184 w 369"/>
              <a:gd name="T3" fmla="*/ 0 h 350"/>
              <a:gd name="T4" fmla="*/ 140 w 369"/>
              <a:gd name="T5" fmla="*/ 134 h 350"/>
              <a:gd name="T6" fmla="*/ 0 w 369"/>
              <a:gd name="T7" fmla="*/ 134 h 350"/>
              <a:gd name="T8" fmla="*/ 113 w 369"/>
              <a:gd name="T9" fmla="*/ 217 h 350"/>
              <a:gd name="T10" fmla="*/ 70 w 369"/>
              <a:gd name="T11" fmla="*/ 350 h 350"/>
              <a:gd name="T12" fmla="*/ 184 w 369"/>
              <a:gd name="T13" fmla="*/ 266 h 350"/>
              <a:gd name="T14" fmla="*/ 297 w 369"/>
              <a:gd name="T15" fmla="*/ 350 h 350"/>
              <a:gd name="T16" fmla="*/ 255 w 369"/>
              <a:gd name="T17" fmla="*/ 217 h 350"/>
              <a:gd name="T18" fmla="*/ 369 w 369"/>
              <a:gd name="T19" fmla="*/ 134 h 350"/>
              <a:gd name="T20" fmla="*/ 227 w 369"/>
              <a:gd name="T21" fmla="*/ 134 h 350"/>
              <a:gd name="T22" fmla="*/ 241 w 369"/>
              <a:gd name="T23" fmla="*/ 220 h 350"/>
              <a:gd name="T24" fmla="*/ 272 w 369"/>
              <a:gd name="T25" fmla="*/ 314 h 350"/>
              <a:gd name="T26" fmla="*/ 191 w 369"/>
              <a:gd name="T27" fmla="*/ 256 h 350"/>
              <a:gd name="T28" fmla="*/ 184 w 369"/>
              <a:gd name="T29" fmla="*/ 249 h 350"/>
              <a:gd name="T30" fmla="*/ 176 w 369"/>
              <a:gd name="T31" fmla="*/ 256 h 350"/>
              <a:gd name="T32" fmla="*/ 95 w 369"/>
              <a:gd name="T33" fmla="*/ 314 h 350"/>
              <a:gd name="T34" fmla="*/ 126 w 369"/>
              <a:gd name="T35" fmla="*/ 220 h 350"/>
              <a:gd name="T36" fmla="*/ 130 w 369"/>
              <a:gd name="T37" fmla="*/ 211 h 350"/>
              <a:gd name="T38" fmla="*/ 121 w 369"/>
              <a:gd name="T39" fmla="*/ 205 h 350"/>
              <a:gd name="T40" fmla="*/ 41 w 369"/>
              <a:gd name="T41" fmla="*/ 148 h 350"/>
              <a:gd name="T42" fmla="*/ 140 w 369"/>
              <a:gd name="T43" fmla="*/ 148 h 350"/>
              <a:gd name="T44" fmla="*/ 150 w 369"/>
              <a:gd name="T45" fmla="*/ 148 h 350"/>
              <a:gd name="T46" fmla="*/ 154 w 369"/>
              <a:gd name="T47" fmla="*/ 138 h 350"/>
              <a:gd name="T48" fmla="*/ 184 w 369"/>
              <a:gd name="T49" fmla="*/ 43 h 350"/>
              <a:gd name="T50" fmla="*/ 214 w 369"/>
              <a:gd name="T51" fmla="*/ 138 h 350"/>
              <a:gd name="T52" fmla="*/ 217 w 369"/>
              <a:gd name="T53" fmla="*/ 148 h 350"/>
              <a:gd name="T54" fmla="*/ 227 w 369"/>
              <a:gd name="T55" fmla="*/ 148 h 350"/>
              <a:gd name="T56" fmla="*/ 327 w 369"/>
              <a:gd name="T57" fmla="*/ 148 h 350"/>
              <a:gd name="T58" fmla="*/ 246 w 369"/>
              <a:gd name="T59" fmla="*/ 205 h 350"/>
              <a:gd name="T60" fmla="*/ 238 w 369"/>
              <a:gd name="T61" fmla="*/ 211 h 350"/>
              <a:gd name="T62" fmla="*/ 241 w 369"/>
              <a:gd name="T63" fmla="*/ 22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9" h="350">
                <a:moveTo>
                  <a:pt x="227" y="134"/>
                </a:moveTo>
                <a:lnTo>
                  <a:pt x="184" y="0"/>
                </a:lnTo>
                <a:lnTo>
                  <a:pt x="140" y="134"/>
                </a:lnTo>
                <a:lnTo>
                  <a:pt x="0" y="134"/>
                </a:lnTo>
                <a:lnTo>
                  <a:pt x="113" y="217"/>
                </a:lnTo>
                <a:lnTo>
                  <a:pt x="70" y="350"/>
                </a:lnTo>
                <a:lnTo>
                  <a:pt x="184" y="266"/>
                </a:lnTo>
                <a:lnTo>
                  <a:pt x="297" y="350"/>
                </a:lnTo>
                <a:lnTo>
                  <a:pt x="255" y="217"/>
                </a:lnTo>
                <a:lnTo>
                  <a:pt x="369" y="134"/>
                </a:lnTo>
                <a:lnTo>
                  <a:pt x="227" y="134"/>
                </a:lnTo>
                <a:close/>
                <a:moveTo>
                  <a:pt x="241" y="220"/>
                </a:moveTo>
                <a:lnTo>
                  <a:pt x="272" y="314"/>
                </a:lnTo>
                <a:lnTo>
                  <a:pt x="191" y="256"/>
                </a:lnTo>
                <a:lnTo>
                  <a:pt x="184" y="249"/>
                </a:lnTo>
                <a:lnTo>
                  <a:pt x="176" y="256"/>
                </a:lnTo>
                <a:lnTo>
                  <a:pt x="95" y="314"/>
                </a:lnTo>
                <a:lnTo>
                  <a:pt x="126" y="220"/>
                </a:lnTo>
                <a:lnTo>
                  <a:pt x="130" y="211"/>
                </a:lnTo>
                <a:lnTo>
                  <a:pt x="121" y="205"/>
                </a:lnTo>
                <a:lnTo>
                  <a:pt x="41" y="148"/>
                </a:lnTo>
                <a:lnTo>
                  <a:pt x="140" y="148"/>
                </a:lnTo>
                <a:lnTo>
                  <a:pt x="150" y="148"/>
                </a:lnTo>
                <a:lnTo>
                  <a:pt x="154" y="138"/>
                </a:lnTo>
                <a:lnTo>
                  <a:pt x="184" y="43"/>
                </a:lnTo>
                <a:lnTo>
                  <a:pt x="214" y="138"/>
                </a:lnTo>
                <a:lnTo>
                  <a:pt x="217" y="148"/>
                </a:lnTo>
                <a:lnTo>
                  <a:pt x="227" y="148"/>
                </a:lnTo>
                <a:lnTo>
                  <a:pt x="327" y="148"/>
                </a:lnTo>
                <a:lnTo>
                  <a:pt x="246" y="205"/>
                </a:lnTo>
                <a:lnTo>
                  <a:pt x="238" y="211"/>
                </a:lnTo>
                <a:lnTo>
                  <a:pt x="24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6340475" y="1714500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0 w 200"/>
              <a:gd name="T5" fmla="*/ 6 h 184"/>
              <a:gd name="T6" fmla="*/ 88 w 200"/>
              <a:gd name="T7" fmla="*/ 0 h 184"/>
              <a:gd name="T8" fmla="*/ 16 w 200"/>
              <a:gd name="T9" fmla="*/ 0 h 184"/>
              <a:gd name="T10" fmla="*/ 0 w 200"/>
              <a:gd name="T11" fmla="*/ 16 h 184"/>
              <a:gd name="T12" fmla="*/ 0 w 200"/>
              <a:gd name="T13" fmla="*/ 152 h 184"/>
              <a:gd name="T14" fmla="*/ 16 w 200"/>
              <a:gd name="T15" fmla="*/ 168 h 184"/>
              <a:gd name="T16" fmla="*/ 88 w 200"/>
              <a:gd name="T17" fmla="*/ 168 h 184"/>
              <a:gd name="T18" fmla="*/ 89 w 200"/>
              <a:gd name="T19" fmla="*/ 168 h 184"/>
              <a:gd name="T20" fmla="*/ 96 w 200"/>
              <a:gd name="T21" fmla="*/ 176 h 184"/>
              <a:gd name="T22" fmla="*/ 96 w 200"/>
              <a:gd name="T23" fmla="*/ 184 h 184"/>
              <a:gd name="T24" fmla="*/ 104 w 200"/>
              <a:gd name="T25" fmla="*/ 184 h 184"/>
              <a:gd name="T26" fmla="*/ 104 w 200"/>
              <a:gd name="T27" fmla="*/ 180 h 184"/>
              <a:gd name="T28" fmla="*/ 105 w 200"/>
              <a:gd name="T29" fmla="*/ 180 h 184"/>
              <a:gd name="T30" fmla="*/ 105 w 200"/>
              <a:gd name="T31" fmla="*/ 176 h 184"/>
              <a:gd name="T32" fmla="*/ 112 w 200"/>
              <a:gd name="T33" fmla="*/ 168 h 184"/>
              <a:gd name="T34" fmla="*/ 112 w 200"/>
              <a:gd name="T35" fmla="*/ 168 h 184"/>
              <a:gd name="T36" fmla="*/ 184 w 200"/>
              <a:gd name="T37" fmla="*/ 168 h 184"/>
              <a:gd name="T38" fmla="*/ 200 w 200"/>
              <a:gd name="T39" fmla="*/ 152 h 184"/>
              <a:gd name="T40" fmla="*/ 200 w 200"/>
              <a:gd name="T41" fmla="*/ 16 h 184"/>
              <a:gd name="T42" fmla="*/ 184 w 200"/>
              <a:gd name="T43" fmla="*/ 0 h 184"/>
              <a:gd name="T44" fmla="*/ 8 w 200"/>
              <a:gd name="T45" fmla="*/ 152 h 184"/>
              <a:gd name="T46" fmla="*/ 8 w 200"/>
              <a:gd name="T47" fmla="*/ 16 h 184"/>
              <a:gd name="T48" fmla="*/ 16 w 200"/>
              <a:gd name="T49" fmla="*/ 8 h 184"/>
              <a:gd name="T50" fmla="*/ 88 w 200"/>
              <a:gd name="T51" fmla="*/ 8 h 184"/>
              <a:gd name="T52" fmla="*/ 96 w 200"/>
              <a:gd name="T53" fmla="*/ 16 h 184"/>
              <a:gd name="T54" fmla="*/ 96 w 200"/>
              <a:gd name="T55" fmla="*/ 152 h 184"/>
              <a:gd name="T56" fmla="*/ 88 w 200"/>
              <a:gd name="T57" fmla="*/ 160 h 184"/>
              <a:gd name="T58" fmla="*/ 16 w 200"/>
              <a:gd name="T59" fmla="*/ 160 h 184"/>
              <a:gd name="T60" fmla="*/ 8 w 200"/>
              <a:gd name="T61" fmla="*/ 152 h 184"/>
              <a:gd name="T62" fmla="*/ 192 w 200"/>
              <a:gd name="T63" fmla="*/ 152 h 184"/>
              <a:gd name="T64" fmla="*/ 184 w 200"/>
              <a:gd name="T65" fmla="*/ 160 h 184"/>
              <a:gd name="T66" fmla="*/ 112 w 200"/>
              <a:gd name="T67" fmla="*/ 160 h 184"/>
              <a:gd name="T68" fmla="*/ 104 w 200"/>
              <a:gd name="T69" fmla="*/ 152 h 184"/>
              <a:gd name="T70" fmla="*/ 104 w 200"/>
              <a:gd name="T71" fmla="*/ 149 h 184"/>
              <a:gd name="T72" fmla="*/ 104 w 200"/>
              <a:gd name="T73" fmla="*/ 16 h 184"/>
              <a:gd name="T74" fmla="*/ 112 w 200"/>
              <a:gd name="T75" fmla="*/ 8 h 184"/>
              <a:gd name="T76" fmla="*/ 184 w 200"/>
              <a:gd name="T77" fmla="*/ 8 h 184"/>
              <a:gd name="T78" fmla="*/ 192 w 200"/>
              <a:gd name="T79" fmla="*/ 16 h 184"/>
              <a:gd name="T80" fmla="*/ 192 w 200"/>
              <a:gd name="T81" fmla="*/ 15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8" y="0"/>
                  <a:pt x="103" y="3"/>
                  <a:pt x="100" y="6"/>
                </a:cubicBezTo>
                <a:cubicBezTo>
                  <a:pt x="98" y="3"/>
                  <a:pt x="93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8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2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5" y="180"/>
                  <a:pt x="105" y="180"/>
                  <a:pt x="105" y="180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9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8"/>
                  <a:pt x="193" y="0"/>
                  <a:pt x="184" y="0"/>
                </a:cubicBezTo>
                <a:close/>
                <a:moveTo>
                  <a:pt x="8" y="152"/>
                </a:move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8"/>
                  <a:pt x="96" y="12"/>
                  <a:pt x="96" y="16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6" y="157"/>
                  <a:pt x="93" y="160"/>
                  <a:pt x="88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2" y="160"/>
                  <a:pt x="8" y="157"/>
                  <a:pt x="8" y="152"/>
                </a:cubicBezTo>
                <a:close/>
                <a:moveTo>
                  <a:pt x="192" y="152"/>
                </a:moveTo>
                <a:cubicBezTo>
                  <a:pt x="192" y="157"/>
                  <a:pt x="189" y="160"/>
                  <a:pt x="184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08" y="160"/>
                  <a:pt x="104" y="157"/>
                  <a:pt x="104" y="152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8" y="8"/>
                  <a:pt x="112" y="8"/>
                </a:cubicBezTo>
                <a:cubicBezTo>
                  <a:pt x="184" y="8"/>
                  <a:pt x="184" y="8"/>
                  <a:pt x="184" y="8"/>
                </a:cubicBezTo>
                <a:cubicBezTo>
                  <a:pt x="189" y="8"/>
                  <a:pt x="192" y="12"/>
                  <a:pt x="192" y="16"/>
                </a:cubicBezTo>
                <a:lnTo>
                  <a:pt x="192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6286500" y="2760663"/>
            <a:ext cx="652463" cy="393700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36 h 144"/>
              <a:gd name="T12" fmla="*/ 11 w 240"/>
              <a:gd name="T13" fmla="*/ 72 h 144"/>
              <a:gd name="T14" fmla="*/ 120 w 240"/>
              <a:gd name="T15" fmla="*/ 8 h 144"/>
              <a:gd name="T16" fmla="*/ 230 w 240"/>
              <a:gd name="T17" fmla="*/ 73 h 144"/>
              <a:gd name="T18" fmla="*/ 120 w 240"/>
              <a:gd name="T19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8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36"/>
                </a:moveTo>
                <a:cubicBezTo>
                  <a:pt x="73" y="136"/>
                  <a:pt x="44" y="107"/>
                  <a:pt x="11" y="72"/>
                </a:cubicBezTo>
                <a:cubicBezTo>
                  <a:pt x="50" y="31"/>
                  <a:pt x="81" y="8"/>
                  <a:pt x="120" y="8"/>
                </a:cubicBezTo>
                <a:cubicBezTo>
                  <a:pt x="167" y="8"/>
                  <a:pt x="203" y="41"/>
                  <a:pt x="230" y="73"/>
                </a:cubicBezTo>
                <a:cubicBezTo>
                  <a:pt x="203" y="100"/>
                  <a:pt x="167" y="136"/>
                  <a:pt x="120" y="1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481762" y="2827338"/>
            <a:ext cx="260350" cy="2603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88 h 96"/>
              <a:gd name="T12" fmla="*/ 8 w 96"/>
              <a:gd name="T13" fmla="*/ 48 h 96"/>
              <a:gd name="T14" fmla="*/ 48 w 96"/>
              <a:gd name="T15" fmla="*/ 8 h 96"/>
              <a:gd name="T16" fmla="*/ 88 w 96"/>
              <a:gd name="T17" fmla="*/ 48 h 96"/>
              <a:gd name="T18" fmla="*/ 48 w 96"/>
              <a:gd name="T19" fmla="*/ 8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5"/>
                  <a:pt x="22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48" y="88"/>
                </a:move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70"/>
                  <a:pt x="70" y="88"/>
                  <a:pt x="48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4"/>
          <p:cNvSpPr>
            <a:spLocks noEditPoints="1"/>
          </p:cNvSpPr>
          <p:nvPr/>
        </p:nvSpPr>
        <p:spPr bwMode="auto">
          <a:xfrm>
            <a:off x="6535737" y="2881313"/>
            <a:ext cx="152400" cy="152400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44" y="56"/>
                  <a:pt x="56" y="44"/>
                  <a:pt x="56" y="28"/>
                </a:cubicBezTo>
                <a:cubicBezTo>
                  <a:pt x="56" y="13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2438400" y="2693988"/>
            <a:ext cx="520700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8 h 192"/>
              <a:gd name="T12" fmla="*/ 184 w 192"/>
              <a:gd name="T13" fmla="*/ 96 h 192"/>
              <a:gd name="T14" fmla="*/ 164 w 192"/>
              <a:gd name="T15" fmla="*/ 152 h 192"/>
              <a:gd name="T16" fmla="*/ 122 w 192"/>
              <a:gd name="T17" fmla="*/ 137 h 192"/>
              <a:gd name="T18" fmla="*/ 121 w 192"/>
              <a:gd name="T19" fmla="*/ 132 h 192"/>
              <a:gd name="T20" fmla="*/ 124 w 192"/>
              <a:gd name="T21" fmla="*/ 121 h 192"/>
              <a:gd name="T22" fmla="*/ 128 w 192"/>
              <a:gd name="T23" fmla="*/ 107 h 192"/>
              <a:gd name="T24" fmla="*/ 134 w 192"/>
              <a:gd name="T25" fmla="*/ 92 h 192"/>
              <a:gd name="T26" fmla="*/ 134 w 192"/>
              <a:gd name="T27" fmla="*/ 79 h 192"/>
              <a:gd name="T28" fmla="*/ 134 w 192"/>
              <a:gd name="T29" fmla="*/ 78 h 192"/>
              <a:gd name="T30" fmla="*/ 135 w 192"/>
              <a:gd name="T31" fmla="*/ 60 h 192"/>
              <a:gd name="T32" fmla="*/ 128 w 192"/>
              <a:gd name="T33" fmla="*/ 36 h 192"/>
              <a:gd name="T34" fmla="*/ 101 w 192"/>
              <a:gd name="T35" fmla="*/ 24 h 192"/>
              <a:gd name="T36" fmla="*/ 93 w 192"/>
              <a:gd name="T37" fmla="*/ 24 h 192"/>
              <a:gd name="T38" fmla="*/ 66 w 192"/>
              <a:gd name="T39" fmla="*/ 36 h 192"/>
              <a:gd name="T40" fmla="*/ 59 w 192"/>
              <a:gd name="T41" fmla="*/ 60 h 192"/>
              <a:gd name="T42" fmla="*/ 61 w 192"/>
              <a:gd name="T43" fmla="*/ 78 h 192"/>
              <a:gd name="T44" fmla="*/ 60 w 192"/>
              <a:gd name="T45" fmla="*/ 79 h 192"/>
              <a:gd name="T46" fmla="*/ 60 w 192"/>
              <a:gd name="T47" fmla="*/ 92 h 192"/>
              <a:gd name="T48" fmla="*/ 67 w 192"/>
              <a:gd name="T49" fmla="*/ 107 h 192"/>
              <a:gd name="T50" fmla="*/ 71 w 192"/>
              <a:gd name="T51" fmla="*/ 121 h 192"/>
              <a:gd name="T52" fmla="*/ 73 w 192"/>
              <a:gd name="T53" fmla="*/ 132 h 192"/>
              <a:gd name="T54" fmla="*/ 71 w 192"/>
              <a:gd name="T55" fmla="*/ 137 h 192"/>
              <a:gd name="T56" fmla="*/ 29 w 192"/>
              <a:gd name="T57" fmla="*/ 152 h 192"/>
              <a:gd name="T58" fmla="*/ 8 w 192"/>
              <a:gd name="T59" fmla="*/ 96 h 192"/>
              <a:gd name="T60" fmla="*/ 96 w 192"/>
              <a:gd name="T61" fmla="*/ 8 h 192"/>
              <a:gd name="T62" fmla="*/ 35 w 192"/>
              <a:gd name="T63" fmla="*/ 159 h 192"/>
              <a:gd name="T64" fmla="*/ 74 w 192"/>
              <a:gd name="T65" fmla="*/ 145 h 192"/>
              <a:gd name="T66" fmla="*/ 81 w 192"/>
              <a:gd name="T67" fmla="*/ 132 h 192"/>
              <a:gd name="T68" fmla="*/ 78 w 192"/>
              <a:gd name="T69" fmla="*/ 118 h 192"/>
              <a:gd name="T70" fmla="*/ 74 w 192"/>
              <a:gd name="T71" fmla="*/ 105 h 192"/>
              <a:gd name="T72" fmla="*/ 73 w 192"/>
              <a:gd name="T73" fmla="*/ 102 h 192"/>
              <a:gd name="T74" fmla="*/ 68 w 192"/>
              <a:gd name="T75" fmla="*/ 90 h 192"/>
              <a:gd name="T76" fmla="*/ 68 w 192"/>
              <a:gd name="T77" fmla="*/ 82 h 192"/>
              <a:gd name="T78" fmla="*/ 69 w 192"/>
              <a:gd name="T79" fmla="*/ 80 h 192"/>
              <a:gd name="T80" fmla="*/ 67 w 192"/>
              <a:gd name="T81" fmla="*/ 59 h 192"/>
              <a:gd name="T82" fmla="*/ 73 w 192"/>
              <a:gd name="T83" fmla="*/ 41 h 192"/>
              <a:gd name="T84" fmla="*/ 93 w 192"/>
              <a:gd name="T85" fmla="*/ 32 h 192"/>
              <a:gd name="T86" fmla="*/ 101 w 192"/>
              <a:gd name="T87" fmla="*/ 32 h 192"/>
              <a:gd name="T88" fmla="*/ 122 w 192"/>
              <a:gd name="T89" fmla="*/ 41 h 192"/>
              <a:gd name="T90" fmla="*/ 127 w 192"/>
              <a:gd name="T91" fmla="*/ 59 h 192"/>
              <a:gd name="T92" fmla="*/ 126 w 192"/>
              <a:gd name="T93" fmla="*/ 80 h 192"/>
              <a:gd name="T94" fmla="*/ 126 w 192"/>
              <a:gd name="T95" fmla="*/ 82 h 192"/>
              <a:gd name="T96" fmla="*/ 126 w 192"/>
              <a:gd name="T97" fmla="*/ 90 h 192"/>
              <a:gd name="T98" fmla="*/ 121 w 192"/>
              <a:gd name="T99" fmla="*/ 102 h 192"/>
              <a:gd name="T100" fmla="*/ 120 w 192"/>
              <a:gd name="T101" fmla="*/ 105 h 192"/>
              <a:gd name="T102" fmla="*/ 116 w 192"/>
              <a:gd name="T103" fmla="*/ 118 h 192"/>
              <a:gd name="T104" fmla="*/ 113 w 192"/>
              <a:gd name="T105" fmla="*/ 132 h 192"/>
              <a:gd name="T106" fmla="*/ 119 w 192"/>
              <a:gd name="T107" fmla="*/ 145 h 192"/>
              <a:gd name="T108" fmla="*/ 158 w 192"/>
              <a:gd name="T109" fmla="*/ 158 h 192"/>
              <a:gd name="T110" fmla="*/ 96 w 192"/>
              <a:gd name="T111" fmla="*/ 184 h 192"/>
              <a:gd name="T112" fmla="*/ 35 w 192"/>
              <a:gd name="T113" fmla="*/ 15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242728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3438525" y="372903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5 h 176"/>
              <a:gd name="T6" fmla="*/ 1 w 176"/>
              <a:gd name="T7" fmla="*/ 171 h 176"/>
              <a:gd name="T8" fmla="*/ 8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6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88 w 176"/>
              <a:gd name="T27" fmla="*/ 168 h 176"/>
              <a:gd name="T28" fmla="*/ 8 w 176"/>
              <a:gd name="T29" fmla="*/ 88 h 176"/>
              <a:gd name="T30" fmla="*/ 88 w 176"/>
              <a:gd name="T31" fmla="*/ 8 h 176"/>
              <a:gd name="T32" fmla="*/ 168 w 176"/>
              <a:gd name="T33" fmla="*/ 88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9" y="130"/>
                  <a:pt x="22" y="145"/>
                </a:cubicBezTo>
                <a:cubicBezTo>
                  <a:pt x="1" y="171"/>
                  <a:pt x="1" y="171"/>
                  <a:pt x="1" y="171"/>
                </a:cubicBezTo>
                <a:cubicBezTo>
                  <a:pt x="8" y="176"/>
                  <a:pt x="8" y="176"/>
                  <a:pt x="8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6"/>
                  <a:pt x="65" y="176"/>
                  <a:pt x="88" y="176"/>
                </a:cubicBezTo>
                <a:cubicBezTo>
                  <a:pt x="112" y="176"/>
                  <a:pt x="134" y="166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>
            <a:off x="3405187" y="3663950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  <a:gd name="T14" fmla="*/ 56 w 64"/>
              <a:gd name="T15" fmla="*/ 8 h 64"/>
              <a:gd name="T16" fmla="*/ 8 w 64"/>
              <a:gd name="T17" fmla="*/ 56 h 64"/>
              <a:gd name="T18" fmla="*/ 8 w 64"/>
              <a:gd name="T19" fmla="*/ 56 h 64"/>
              <a:gd name="T20" fmla="*/ 8 w 64"/>
              <a:gd name="T21" fmla="*/ 40 h 64"/>
              <a:gd name="T22" fmla="*/ 40 w 64"/>
              <a:gd name="T23" fmla="*/ 8 h 64"/>
              <a:gd name="T24" fmla="*/ 56 w 64"/>
              <a:gd name="T25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  <a:moveTo>
                  <a:pt x="56" y="8"/>
                </a:move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22"/>
                  <a:pt x="23" y="8"/>
                  <a:pt x="40" y="8"/>
                </a:cubicBezTo>
                <a:cubicBezTo>
                  <a:pt x="56" y="8"/>
                  <a:pt x="56" y="8"/>
                  <a:pt x="56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3778250" y="3663950"/>
            <a:ext cx="171450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  <a:gd name="T14" fmla="*/ 55 w 63"/>
              <a:gd name="T15" fmla="*/ 56 h 64"/>
              <a:gd name="T16" fmla="*/ 55 w 63"/>
              <a:gd name="T17" fmla="*/ 56 h 64"/>
              <a:gd name="T18" fmla="*/ 8 w 63"/>
              <a:gd name="T19" fmla="*/ 8 h 64"/>
              <a:gd name="T20" fmla="*/ 8 w 63"/>
              <a:gd name="T21" fmla="*/ 8 h 64"/>
              <a:gd name="T22" fmla="*/ 23 w 63"/>
              <a:gd name="T23" fmla="*/ 8 h 64"/>
              <a:gd name="T24" fmla="*/ 55 w 63"/>
              <a:gd name="T25" fmla="*/ 40 h 64"/>
              <a:gd name="T26" fmla="*/ 55 w 63"/>
              <a:gd name="T27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6" y="0"/>
                  <a:pt x="23" y="0"/>
                </a:cubicBezTo>
                <a:close/>
                <a:moveTo>
                  <a:pt x="55" y="56"/>
                </a:moveTo>
                <a:cubicBezTo>
                  <a:pt x="55" y="56"/>
                  <a:pt x="55" y="56"/>
                  <a:pt x="55" y="5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41" y="8"/>
                  <a:pt x="55" y="22"/>
                  <a:pt x="55" y="40"/>
                </a:cubicBezTo>
                <a:lnTo>
                  <a:pt x="55" y="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0"/>
          <p:cNvSpPr/>
          <p:nvPr/>
        </p:nvSpPr>
        <p:spPr bwMode="auto">
          <a:xfrm>
            <a:off x="3546475" y="3794125"/>
            <a:ext cx="141288" cy="196850"/>
          </a:xfrm>
          <a:custGeom>
            <a:avLst/>
            <a:gdLst>
              <a:gd name="T0" fmla="*/ 76 w 89"/>
              <a:gd name="T1" fmla="*/ 110 h 124"/>
              <a:gd name="T2" fmla="*/ 0 w 89"/>
              <a:gd name="T3" fmla="*/ 110 h 124"/>
              <a:gd name="T4" fmla="*/ 0 w 89"/>
              <a:gd name="T5" fmla="*/ 124 h 124"/>
              <a:gd name="T6" fmla="*/ 89 w 89"/>
              <a:gd name="T7" fmla="*/ 124 h 124"/>
              <a:gd name="T8" fmla="*/ 89 w 89"/>
              <a:gd name="T9" fmla="*/ 0 h 124"/>
              <a:gd name="T10" fmla="*/ 76 w 89"/>
              <a:gd name="T11" fmla="*/ 0 h 124"/>
              <a:gd name="T12" fmla="*/ 76 w 89"/>
              <a:gd name="T13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24">
                <a:moveTo>
                  <a:pt x="76" y="110"/>
                </a:moveTo>
                <a:lnTo>
                  <a:pt x="0" y="110"/>
                </a:lnTo>
                <a:lnTo>
                  <a:pt x="0" y="124"/>
                </a:lnTo>
                <a:lnTo>
                  <a:pt x="89" y="124"/>
                </a:lnTo>
                <a:lnTo>
                  <a:pt x="89" y="0"/>
                </a:lnTo>
                <a:lnTo>
                  <a:pt x="76" y="0"/>
                </a:lnTo>
                <a:lnTo>
                  <a:pt x="76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>
            <a:off x="4405312" y="3663950"/>
            <a:ext cx="500063" cy="544513"/>
          </a:xfrm>
          <a:custGeom>
            <a:avLst/>
            <a:gdLst>
              <a:gd name="T0" fmla="*/ 160 w 184"/>
              <a:gd name="T1" fmla="*/ 45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7 h 200"/>
              <a:gd name="T8" fmla="*/ 163 w 184"/>
              <a:gd name="T9" fmla="*/ 18 h 200"/>
              <a:gd name="T10" fmla="*/ 155 w 184"/>
              <a:gd name="T11" fmla="*/ 26 h 200"/>
              <a:gd name="T12" fmla="*/ 161 w 184"/>
              <a:gd name="T13" fmla="*/ 33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5 h 200"/>
              <a:gd name="T32" fmla="*/ 92 w 184"/>
              <a:gd name="T33" fmla="*/ 192 h 200"/>
              <a:gd name="T34" fmla="*/ 8 w 184"/>
              <a:gd name="T35" fmla="*/ 108 h 200"/>
              <a:gd name="T36" fmla="*/ 92 w 184"/>
              <a:gd name="T37" fmla="*/ 24 h 200"/>
              <a:gd name="T38" fmla="*/ 176 w 184"/>
              <a:gd name="T39" fmla="*/ 108 h 200"/>
              <a:gd name="T40" fmla="*/ 92 w 184"/>
              <a:gd name="T4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" h="200">
                <a:moveTo>
                  <a:pt x="160" y="45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6"/>
                  <a:pt x="155" y="26"/>
                  <a:pt x="155" y="26"/>
                </a:cubicBezTo>
                <a:cubicBezTo>
                  <a:pt x="161" y="33"/>
                  <a:pt x="161" y="33"/>
                  <a:pt x="161" y="33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6"/>
                  <a:pt x="120" y="17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8"/>
                  <a:pt x="42" y="200"/>
                  <a:pt x="92" y="200"/>
                </a:cubicBezTo>
                <a:cubicBezTo>
                  <a:pt x="143" y="200"/>
                  <a:pt x="184" y="158"/>
                  <a:pt x="184" y="108"/>
                </a:cubicBezTo>
                <a:cubicBezTo>
                  <a:pt x="184" y="84"/>
                  <a:pt x="175" y="62"/>
                  <a:pt x="160" y="45"/>
                </a:cubicBezTo>
                <a:close/>
                <a:moveTo>
                  <a:pt x="92" y="192"/>
                </a:moveTo>
                <a:cubicBezTo>
                  <a:pt x="46" y="192"/>
                  <a:pt x="8" y="154"/>
                  <a:pt x="8" y="108"/>
                </a:cubicBezTo>
                <a:cubicBezTo>
                  <a:pt x="8" y="61"/>
                  <a:pt x="46" y="24"/>
                  <a:pt x="92" y="24"/>
                </a:cubicBezTo>
                <a:cubicBezTo>
                  <a:pt x="139" y="24"/>
                  <a:pt x="176" y="61"/>
                  <a:pt x="176" y="108"/>
                </a:cubicBezTo>
                <a:cubicBezTo>
                  <a:pt x="176" y="154"/>
                  <a:pt x="139" y="192"/>
                  <a:pt x="92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4622800" y="3783013"/>
            <a:ext cx="65088" cy="250825"/>
          </a:xfrm>
          <a:custGeom>
            <a:avLst/>
            <a:gdLst>
              <a:gd name="T0" fmla="*/ 16 w 24"/>
              <a:gd name="T1" fmla="*/ 52 h 92"/>
              <a:gd name="T2" fmla="*/ 16 w 24"/>
              <a:gd name="T3" fmla="*/ 0 h 92"/>
              <a:gd name="T4" fmla="*/ 8 w 24"/>
              <a:gd name="T5" fmla="*/ 0 h 92"/>
              <a:gd name="T6" fmla="*/ 8 w 24"/>
              <a:gd name="T7" fmla="*/ 52 h 92"/>
              <a:gd name="T8" fmla="*/ 0 w 24"/>
              <a:gd name="T9" fmla="*/ 64 h 92"/>
              <a:gd name="T10" fmla="*/ 8 w 24"/>
              <a:gd name="T11" fmla="*/ 75 h 92"/>
              <a:gd name="T12" fmla="*/ 8 w 24"/>
              <a:gd name="T13" fmla="*/ 92 h 92"/>
              <a:gd name="T14" fmla="*/ 16 w 24"/>
              <a:gd name="T15" fmla="*/ 92 h 92"/>
              <a:gd name="T16" fmla="*/ 16 w 24"/>
              <a:gd name="T17" fmla="*/ 75 h 92"/>
              <a:gd name="T18" fmla="*/ 24 w 24"/>
              <a:gd name="T19" fmla="*/ 64 h 92"/>
              <a:gd name="T20" fmla="*/ 16 w 24"/>
              <a:gd name="T21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92">
                <a:moveTo>
                  <a:pt x="16" y="52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52"/>
                  <a:pt x="8" y="52"/>
                  <a:pt x="8" y="52"/>
                </a:cubicBezTo>
                <a:cubicBezTo>
                  <a:pt x="4" y="54"/>
                  <a:pt x="0" y="58"/>
                  <a:pt x="0" y="64"/>
                </a:cubicBezTo>
                <a:cubicBezTo>
                  <a:pt x="0" y="69"/>
                  <a:pt x="4" y="73"/>
                  <a:pt x="8" y="75"/>
                </a:cubicBezTo>
                <a:cubicBezTo>
                  <a:pt x="8" y="92"/>
                  <a:pt x="8" y="92"/>
                  <a:pt x="8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5"/>
                  <a:pt x="16" y="75"/>
                  <a:pt x="16" y="75"/>
                </a:cubicBezTo>
                <a:cubicBezTo>
                  <a:pt x="21" y="73"/>
                  <a:pt x="24" y="69"/>
                  <a:pt x="24" y="64"/>
                </a:cubicBezTo>
                <a:cubicBezTo>
                  <a:pt x="24" y="58"/>
                  <a:pt x="21" y="54"/>
                  <a:pt x="16" y="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3"/>
          <p:cNvSpPr/>
          <p:nvPr/>
        </p:nvSpPr>
        <p:spPr bwMode="auto">
          <a:xfrm>
            <a:off x="5503862" y="3805238"/>
            <a:ext cx="163513" cy="163513"/>
          </a:xfrm>
          <a:custGeom>
            <a:avLst/>
            <a:gdLst>
              <a:gd name="T0" fmla="*/ 39 w 60"/>
              <a:gd name="T1" fmla="*/ 55 h 60"/>
              <a:gd name="T2" fmla="*/ 39 w 60"/>
              <a:gd name="T3" fmla="*/ 55 h 60"/>
              <a:gd name="T4" fmla="*/ 48 w 60"/>
              <a:gd name="T5" fmla="*/ 60 h 60"/>
              <a:gd name="T6" fmla="*/ 60 w 60"/>
              <a:gd name="T7" fmla="*/ 48 h 60"/>
              <a:gd name="T8" fmla="*/ 56 w 60"/>
              <a:gd name="T9" fmla="*/ 39 h 60"/>
              <a:gd name="T10" fmla="*/ 55 w 60"/>
              <a:gd name="T11" fmla="*/ 38 h 60"/>
              <a:gd name="T12" fmla="*/ 7 w 60"/>
              <a:gd name="T13" fmla="*/ 1 h 60"/>
              <a:gd name="T14" fmla="*/ 2 w 60"/>
              <a:gd name="T15" fmla="*/ 1 h 60"/>
              <a:gd name="T16" fmla="*/ 1 w 60"/>
              <a:gd name="T17" fmla="*/ 6 h 60"/>
              <a:gd name="T18" fmla="*/ 39 w 60"/>
              <a:gd name="T19" fmla="*/ 5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0">
                <a:moveTo>
                  <a:pt x="39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41" y="58"/>
                  <a:pt x="45" y="60"/>
                  <a:pt x="48" y="60"/>
                </a:cubicBezTo>
                <a:cubicBezTo>
                  <a:pt x="55" y="60"/>
                  <a:pt x="60" y="54"/>
                  <a:pt x="60" y="48"/>
                </a:cubicBezTo>
                <a:cubicBezTo>
                  <a:pt x="60" y="44"/>
                  <a:pt x="59" y="41"/>
                  <a:pt x="56" y="39"/>
                </a:cubicBezTo>
                <a:cubicBezTo>
                  <a:pt x="56" y="38"/>
                  <a:pt x="56" y="38"/>
                  <a:pt x="55" y="38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3" y="0"/>
                  <a:pt x="2" y="1"/>
                </a:cubicBezTo>
                <a:cubicBezTo>
                  <a:pt x="0" y="2"/>
                  <a:pt x="0" y="5"/>
                  <a:pt x="1" y="6"/>
                </a:cubicBezTo>
                <a:lnTo>
                  <a:pt x="39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 bwMode="auto">
          <a:xfrm>
            <a:off x="5362575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97 w 200"/>
              <a:gd name="T3" fmla="*/ 0 h 200"/>
              <a:gd name="T4" fmla="*/ 97 w 200"/>
              <a:gd name="T5" fmla="*/ 4 h 200"/>
              <a:gd name="T6" fmla="*/ 96 w 200"/>
              <a:gd name="T7" fmla="*/ 4 h 200"/>
              <a:gd name="T8" fmla="*/ 96 w 200"/>
              <a:gd name="T9" fmla="*/ 48 h 200"/>
              <a:gd name="T10" fmla="*/ 104 w 200"/>
              <a:gd name="T11" fmla="*/ 48 h 200"/>
              <a:gd name="T12" fmla="*/ 104 w 200"/>
              <a:gd name="T13" fmla="*/ 8 h 200"/>
              <a:gd name="T14" fmla="*/ 192 w 200"/>
              <a:gd name="T15" fmla="*/ 100 h 200"/>
              <a:gd name="T16" fmla="*/ 100 w 200"/>
              <a:gd name="T17" fmla="*/ 192 h 200"/>
              <a:gd name="T18" fmla="*/ 8 w 200"/>
              <a:gd name="T19" fmla="*/ 100 h 200"/>
              <a:gd name="T20" fmla="*/ 35 w 200"/>
              <a:gd name="T21" fmla="*/ 35 h 200"/>
              <a:gd name="T22" fmla="*/ 30 w 200"/>
              <a:gd name="T23" fmla="*/ 29 h 200"/>
              <a:gd name="T24" fmla="*/ 0 w 200"/>
              <a:gd name="T25" fmla="*/ 100 h 200"/>
              <a:gd name="T26" fmla="*/ 100 w 200"/>
              <a:gd name="T27" fmla="*/ 200 h 200"/>
              <a:gd name="T28" fmla="*/ 200 w 200"/>
              <a:gd name="T29" fmla="*/ 100 h 200"/>
              <a:gd name="T30" fmla="*/ 100 w 200"/>
              <a:gd name="T31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99" y="0"/>
                  <a:pt x="98" y="0"/>
                  <a:pt x="97" y="0"/>
                </a:cubicBezTo>
                <a:cubicBezTo>
                  <a:pt x="97" y="4"/>
                  <a:pt x="97" y="4"/>
                  <a:pt x="97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48"/>
                  <a:pt x="96" y="48"/>
                  <a:pt x="96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53" y="10"/>
                  <a:pt x="192" y="50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ubicBezTo>
                  <a:pt x="50" y="192"/>
                  <a:pt x="8" y="150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30" y="29"/>
                  <a:pt x="30" y="29"/>
                  <a:pt x="30" y="29"/>
                </a:cubicBezTo>
                <a:cubicBezTo>
                  <a:pt x="12" y="47"/>
                  <a:pt x="0" y="72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6351587" y="3675063"/>
            <a:ext cx="522288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84 h 192"/>
              <a:gd name="T12" fmla="*/ 8 w 192"/>
              <a:gd name="T13" fmla="*/ 96 h 192"/>
              <a:gd name="T14" fmla="*/ 96 w 192"/>
              <a:gd name="T15" fmla="*/ 8 h 192"/>
              <a:gd name="T16" fmla="*/ 184 w 192"/>
              <a:gd name="T17" fmla="*/ 96 h 192"/>
              <a:gd name="T18" fmla="*/ 96 w 192"/>
              <a:gd name="T1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4"/>
                </a:moveTo>
                <a:cubicBezTo>
                  <a:pt x="48" y="184"/>
                  <a:pt x="8" y="144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44"/>
                  <a:pt x="145" y="184"/>
                  <a:pt x="96" y="1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6"/>
          <p:cNvSpPr/>
          <p:nvPr/>
        </p:nvSpPr>
        <p:spPr bwMode="auto">
          <a:xfrm>
            <a:off x="6481762" y="3760788"/>
            <a:ext cx="152400" cy="219075"/>
          </a:xfrm>
          <a:custGeom>
            <a:avLst/>
            <a:gdLst>
              <a:gd name="T0" fmla="*/ 82 w 96"/>
              <a:gd name="T1" fmla="*/ 124 h 138"/>
              <a:gd name="T2" fmla="*/ 0 w 96"/>
              <a:gd name="T3" fmla="*/ 124 h 138"/>
              <a:gd name="T4" fmla="*/ 0 w 96"/>
              <a:gd name="T5" fmla="*/ 138 h 138"/>
              <a:gd name="T6" fmla="*/ 96 w 96"/>
              <a:gd name="T7" fmla="*/ 138 h 138"/>
              <a:gd name="T8" fmla="*/ 96 w 96"/>
              <a:gd name="T9" fmla="*/ 0 h 138"/>
              <a:gd name="T10" fmla="*/ 82 w 96"/>
              <a:gd name="T11" fmla="*/ 0 h 138"/>
              <a:gd name="T12" fmla="*/ 82 w 96"/>
              <a:gd name="T13" fmla="*/ 12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38">
                <a:moveTo>
                  <a:pt x="82" y="124"/>
                </a:moveTo>
                <a:lnTo>
                  <a:pt x="0" y="124"/>
                </a:lnTo>
                <a:lnTo>
                  <a:pt x="0" y="138"/>
                </a:lnTo>
                <a:lnTo>
                  <a:pt x="96" y="138"/>
                </a:lnTo>
                <a:lnTo>
                  <a:pt x="96" y="0"/>
                </a:lnTo>
                <a:lnTo>
                  <a:pt x="82" y="0"/>
                </a:lnTo>
                <a:lnTo>
                  <a:pt x="82" y="1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7"/>
          <p:cNvSpPr>
            <a:spLocks noEditPoints="1"/>
          </p:cNvSpPr>
          <p:nvPr/>
        </p:nvSpPr>
        <p:spPr bwMode="auto">
          <a:xfrm>
            <a:off x="7335837" y="2690813"/>
            <a:ext cx="512763" cy="514350"/>
          </a:xfrm>
          <a:custGeom>
            <a:avLst/>
            <a:gdLst>
              <a:gd name="T0" fmla="*/ 189 w 189"/>
              <a:gd name="T1" fmla="*/ 179 h 189"/>
              <a:gd name="T2" fmla="*/ 134 w 189"/>
              <a:gd name="T3" fmla="*/ 125 h 189"/>
              <a:gd name="T4" fmla="*/ 152 w 189"/>
              <a:gd name="T5" fmla="*/ 76 h 189"/>
              <a:gd name="T6" fmla="*/ 76 w 189"/>
              <a:gd name="T7" fmla="*/ 0 h 189"/>
              <a:gd name="T8" fmla="*/ 0 w 189"/>
              <a:gd name="T9" fmla="*/ 76 h 189"/>
              <a:gd name="T10" fmla="*/ 76 w 189"/>
              <a:gd name="T11" fmla="*/ 152 h 189"/>
              <a:gd name="T12" fmla="*/ 125 w 189"/>
              <a:gd name="T13" fmla="*/ 135 h 189"/>
              <a:gd name="T14" fmla="*/ 179 w 189"/>
              <a:gd name="T15" fmla="*/ 189 h 189"/>
              <a:gd name="T16" fmla="*/ 189 w 189"/>
              <a:gd name="T17" fmla="*/ 179 h 189"/>
              <a:gd name="T18" fmla="*/ 8 w 189"/>
              <a:gd name="T19" fmla="*/ 76 h 189"/>
              <a:gd name="T20" fmla="*/ 76 w 189"/>
              <a:gd name="T21" fmla="*/ 8 h 189"/>
              <a:gd name="T22" fmla="*/ 144 w 189"/>
              <a:gd name="T23" fmla="*/ 76 h 189"/>
              <a:gd name="T24" fmla="*/ 76 w 189"/>
              <a:gd name="T25" fmla="*/ 144 h 189"/>
              <a:gd name="T26" fmla="*/ 8 w 189"/>
              <a:gd name="T27" fmla="*/ 76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9">
                <a:moveTo>
                  <a:pt x="189" y="179"/>
                </a:moveTo>
                <a:cubicBezTo>
                  <a:pt x="134" y="125"/>
                  <a:pt x="134" y="125"/>
                  <a:pt x="134" y="125"/>
                </a:cubicBezTo>
                <a:cubicBezTo>
                  <a:pt x="145" y="112"/>
                  <a:pt x="152" y="95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6"/>
                  <a:pt x="125" y="135"/>
                </a:cubicBezTo>
                <a:cubicBezTo>
                  <a:pt x="179" y="189"/>
                  <a:pt x="179" y="189"/>
                  <a:pt x="179" y="189"/>
                </a:cubicBezTo>
                <a:lnTo>
                  <a:pt x="189" y="179"/>
                </a:lnTo>
                <a:close/>
                <a:moveTo>
                  <a:pt x="8" y="76"/>
                </a:moveTo>
                <a:cubicBezTo>
                  <a:pt x="8" y="39"/>
                  <a:pt x="38" y="8"/>
                  <a:pt x="76" y="8"/>
                </a:cubicBezTo>
                <a:cubicBezTo>
                  <a:pt x="113" y="8"/>
                  <a:pt x="144" y="39"/>
                  <a:pt x="144" y="76"/>
                </a:cubicBezTo>
                <a:cubicBezTo>
                  <a:pt x="144" y="114"/>
                  <a:pt x="113" y="144"/>
                  <a:pt x="76" y="144"/>
                </a:cubicBezTo>
                <a:cubicBezTo>
                  <a:pt x="38" y="144"/>
                  <a:pt x="8" y="114"/>
                  <a:pt x="8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8"/>
          <p:cNvSpPr>
            <a:spLocks noEditPoints="1"/>
          </p:cNvSpPr>
          <p:nvPr/>
        </p:nvSpPr>
        <p:spPr bwMode="auto">
          <a:xfrm>
            <a:off x="7383462" y="3663950"/>
            <a:ext cx="414338" cy="544513"/>
          </a:xfrm>
          <a:custGeom>
            <a:avLst/>
            <a:gdLst>
              <a:gd name="T0" fmla="*/ 152 w 152"/>
              <a:gd name="T1" fmla="*/ 24 h 200"/>
              <a:gd name="T2" fmla="*/ 112 w 152"/>
              <a:gd name="T3" fmla="*/ 24 h 200"/>
              <a:gd name="T4" fmla="*/ 112 w 152"/>
              <a:gd name="T5" fmla="*/ 16 h 200"/>
              <a:gd name="T6" fmla="*/ 96 w 152"/>
              <a:gd name="T7" fmla="*/ 0 h 200"/>
              <a:gd name="T8" fmla="*/ 56 w 152"/>
              <a:gd name="T9" fmla="*/ 0 h 200"/>
              <a:gd name="T10" fmla="*/ 40 w 152"/>
              <a:gd name="T11" fmla="*/ 16 h 200"/>
              <a:gd name="T12" fmla="*/ 40 w 152"/>
              <a:gd name="T13" fmla="*/ 24 h 200"/>
              <a:gd name="T14" fmla="*/ 0 w 152"/>
              <a:gd name="T15" fmla="*/ 24 h 200"/>
              <a:gd name="T16" fmla="*/ 0 w 152"/>
              <a:gd name="T17" fmla="*/ 32 h 200"/>
              <a:gd name="T18" fmla="*/ 9 w 152"/>
              <a:gd name="T19" fmla="*/ 32 h 200"/>
              <a:gd name="T20" fmla="*/ 17 w 152"/>
              <a:gd name="T21" fmla="*/ 184 h 200"/>
              <a:gd name="T22" fmla="*/ 33 w 152"/>
              <a:gd name="T23" fmla="*/ 200 h 200"/>
              <a:gd name="T24" fmla="*/ 121 w 152"/>
              <a:gd name="T25" fmla="*/ 200 h 200"/>
              <a:gd name="T26" fmla="*/ 137 w 152"/>
              <a:gd name="T27" fmla="*/ 184 h 200"/>
              <a:gd name="T28" fmla="*/ 145 w 152"/>
              <a:gd name="T29" fmla="*/ 32 h 200"/>
              <a:gd name="T30" fmla="*/ 152 w 152"/>
              <a:gd name="T31" fmla="*/ 32 h 200"/>
              <a:gd name="T32" fmla="*/ 15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129 w 152"/>
              <a:gd name="T49" fmla="*/ 183 h 200"/>
              <a:gd name="T50" fmla="*/ 129 w 152"/>
              <a:gd name="T51" fmla="*/ 183 h 200"/>
              <a:gd name="T52" fmla="*/ 129 w 152"/>
              <a:gd name="T53" fmla="*/ 184 h 200"/>
              <a:gd name="T54" fmla="*/ 121 w 152"/>
              <a:gd name="T55" fmla="*/ 192 h 200"/>
              <a:gd name="T56" fmla="*/ 33 w 152"/>
              <a:gd name="T57" fmla="*/ 192 h 200"/>
              <a:gd name="T58" fmla="*/ 25 w 152"/>
              <a:gd name="T59" fmla="*/ 184 h 200"/>
              <a:gd name="T60" fmla="*/ 25 w 152"/>
              <a:gd name="T61" fmla="*/ 183 h 200"/>
              <a:gd name="T62" fmla="*/ 25 w 152"/>
              <a:gd name="T63" fmla="*/ 183 h 200"/>
              <a:gd name="T64" fmla="*/ 17 w 152"/>
              <a:gd name="T65" fmla="*/ 32 h 200"/>
              <a:gd name="T66" fmla="*/ 137 w 152"/>
              <a:gd name="T67" fmla="*/ 32 h 200"/>
              <a:gd name="T68" fmla="*/ 129 w 152"/>
              <a:gd name="T69" fmla="*/ 18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2" h="200">
                <a:moveTo>
                  <a:pt x="152" y="24"/>
                </a:moveTo>
                <a:cubicBezTo>
                  <a:pt x="112" y="24"/>
                  <a:pt x="112" y="24"/>
                  <a:pt x="112" y="24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2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2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129" y="183"/>
                </a:moveTo>
                <a:cubicBezTo>
                  <a:pt x="129" y="183"/>
                  <a:pt x="129" y="183"/>
                  <a:pt x="129" y="183"/>
                </a:cubicBezTo>
                <a:cubicBezTo>
                  <a:pt x="129" y="184"/>
                  <a:pt x="129" y="184"/>
                  <a:pt x="129" y="184"/>
                </a:cubicBezTo>
                <a:cubicBezTo>
                  <a:pt x="129" y="188"/>
                  <a:pt x="125" y="192"/>
                  <a:pt x="121" y="192"/>
                </a:cubicBezTo>
                <a:cubicBezTo>
                  <a:pt x="33" y="192"/>
                  <a:pt x="33" y="192"/>
                  <a:pt x="33" y="192"/>
                </a:cubicBezTo>
                <a:cubicBezTo>
                  <a:pt x="28" y="192"/>
                  <a:pt x="25" y="188"/>
                  <a:pt x="25" y="184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17" y="32"/>
                  <a:pt x="17" y="32"/>
                  <a:pt x="17" y="32"/>
                </a:cubicBezTo>
                <a:cubicBezTo>
                  <a:pt x="137" y="32"/>
                  <a:pt x="137" y="32"/>
                  <a:pt x="137" y="32"/>
                </a:cubicBezTo>
                <a:lnTo>
                  <a:pt x="129" y="1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7580312" y="3794125"/>
            <a:ext cx="20638" cy="3492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0"/>
          <p:cNvSpPr/>
          <p:nvPr/>
        </p:nvSpPr>
        <p:spPr bwMode="auto">
          <a:xfrm>
            <a:off x="7493000" y="3794125"/>
            <a:ext cx="46038" cy="349250"/>
          </a:xfrm>
          <a:custGeom>
            <a:avLst/>
            <a:gdLst>
              <a:gd name="T0" fmla="*/ 29 w 29"/>
              <a:gd name="T1" fmla="*/ 218 h 220"/>
              <a:gd name="T2" fmla="*/ 14 w 29"/>
              <a:gd name="T3" fmla="*/ 0 h 220"/>
              <a:gd name="T4" fmla="*/ 0 w 29"/>
              <a:gd name="T5" fmla="*/ 0 h 220"/>
              <a:gd name="T6" fmla="*/ 15 w 29"/>
              <a:gd name="T7" fmla="*/ 220 h 220"/>
              <a:gd name="T8" fmla="*/ 29 w 29"/>
              <a:gd name="T9" fmla="*/ 21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20">
                <a:moveTo>
                  <a:pt x="29" y="218"/>
                </a:moveTo>
                <a:lnTo>
                  <a:pt x="14" y="0"/>
                </a:lnTo>
                <a:lnTo>
                  <a:pt x="0" y="0"/>
                </a:lnTo>
                <a:lnTo>
                  <a:pt x="15" y="220"/>
                </a:lnTo>
                <a:lnTo>
                  <a:pt x="29" y="2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1"/>
          <p:cNvSpPr/>
          <p:nvPr/>
        </p:nvSpPr>
        <p:spPr bwMode="auto">
          <a:xfrm>
            <a:off x="7645400" y="3790950"/>
            <a:ext cx="42863" cy="352425"/>
          </a:xfrm>
          <a:custGeom>
            <a:avLst/>
            <a:gdLst>
              <a:gd name="T0" fmla="*/ 27 w 27"/>
              <a:gd name="T1" fmla="*/ 2 h 222"/>
              <a:gd name="T2" fmla="*/ 15 w 27"/>
              <a:gd name="T3" fmla="*/ 0 h 222"/>
              <a:gd name="T4" fmla="*/ 0 w 27"/>
              <a:gd name="T5" fmla="*/ 220 h 222"/>
              <a:gd name="T6" fmla="*/ 13 w 27"/>
              <a:gd name="T7" fmla="*/ 222 h 222"/>
              <a:gd name="T8" fmla="*/ 27 w 27"/>
              <a:gd name="T9" fmla="*/ 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22">
                <a:moveTo>
                  <a:pt x="27" y="2"/>
                </a:moveTo>
                <a:lnTo>
                  <a:pt x="15" y="0"/>
                </a:lnTo>
                <a:lnTo>
                  <a:pt x="0" y="220"/>
                </a:lnTo>
                <a:lnTo>
                  <a:pt x="13" y="222"/>
                </a:lnTo>
                <a:lnTo>
                  <a:pt x="27" y="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2"/>
          <p:cNvSpPr>
            <a:spLocks noEditPoints="1"/>
          </p:cNvSpPr>
          <p:nvPr/>
        </p:nvSpPr>
        <p:spPr bwMode="auto">
          <a:xfrm>
            <a:off x="7318375" y="1789113"/>
            <a:ext cx="544513" cy="369888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  <a:gd name="T30" fmla="*/ 192 w 200"/>
              <a:gd name="T31" fmla="*/ 128 h 136"/>
              <a:gd name="T32" fmla="*/ 8 w 200"/>
              <a:gd name="T33" fmla="*/ 128 h 136"/>
              <a:gd name="T34" fmla="*/ 8 w 200"/>
              <a:gd name="T35" fmla="*/ 56 h 136"/>
              <a:gd name="T36" fmla="*/ 65 w 200"/>
              <a:gd name="T37" fmla="*/ 56 h 136"/>
              <a:gd name="T38" fmla="*/ 100 w 200"/>
              <a:gd name="T39" fmla="*/ 83 h 136"/>
              <a:gd name="T40" fmla="*/ 135 w 200"/>
              <a:gd name="T41" fmla="*/ 56 h 136"/>
              <a:gd name="T42" fmla="*/ 192 w 200"/>
              <a:gd name="T43" fmla="*/ 56 h 136"/>
              <a:gd name="T44" fmla="*/ 192 w 200"/>
              <a:gd name="T45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  <a:moveTo>
                  <a:pt x="192" y="128"/>
                </a:moveTo>
                <a:cubicBezTo>
                  <a:pt x="8" y="128"/>
                  <a:pt x="8" y="128"/>
                  <a:pt x="8" y="128"/>
                </a:cubicBezTo>
                <a:cubicBezTo>
                  <a:pt x="8" y="56"/>
                  <a:pt x="8" y="56"/>
                  <a:pt x="8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9" y="71"/>
                  <a:pt x="84" y="83"/>
                  <a:pt x="100" y="83"/>
                </a:cubicBezTo>
                <a:cubicBezTo>
                  <a:pt x="117" y="83"/>
                  <a:pt x="132" y="71"/>
                  <a:pt x="135" y="56"/>
                </a:cubicBezTo>
                <a:cubicBezTo>
                  <a:pt x="192" y="56"/>
                  <a:pt x="192" y="56"/>
                  <a:pt x="192" y="56"/>
                </a:cubicBezTo>
                <a:lnTo>
                  <a:pt x="192" y="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3"/>
          <p:cNvSpPr>
            <a:spLocks noEditPoints="1"/>
          </p:cNvSpPr>
          <p:nvPr/>
        </p:nvSpPr>
        <p:spPr bwMode="auto">
          <a:xfrm>
            <a:off x="8307387" y="1728788"/>
            <a:ext cx="522288" cy="490538"/>
          </a:xfrm>
          <a:custGeom>
            <a:avLst/>
            <a:gdLst>
              <a:gd name="T0" fmla="*/ 329 w 329"/>
              <a:gd name="T1" fmla="*/ 0 h 309"/>
              <a:gd name="T2" fmla="*/ 0 w 329"/>
              <a:gd name="T3" fmla="*/ 0 h 309"/>
              <a:gd name="T4" fmla="*/ 0 w 329"/>
              <a:gd name="T5" fmla="*/ 89 h 309"/>
              <a:gd name="T6" fmla="*/ 14 w 329"/>
              <a:gd name="T7" fmla="*/ 89 h 309"/>
              <a:gd name="T8" fmla="*/ 14 w 329"/>
              <a:gd name="T9" fmla="*/ 309 h 309"/>
              <a:gd name="T10" fmla="*/ 315 w 329"/>
              <a:gd name="T11" fmla="*/ 309 h 309"/>
              <a:gd name="T12" fmla="*/ 315 w 329"/>
              <a:gd name="T13" fmla="*/ 89 h 309"/>
              <a:gd name="T14" fmla="*/ 329 w 329"/>
              <a:gd name="T15" fmla="*/ 89 h 309"/>
              <a:gd name="T16" fmla="*/ 329 w 329"/>
              <a:gd name="T17" fmla="*/ 0 h 309"/>
              <a:gd name="T18" fmla="*/ 302 w 329"/>
              <a:gd name="T19" fmla="*/ 295 h 309"/>
              <a:gd name="T20" fmla="*/ 28 w 329"/>
              <a:gd name="T21" fmla="*/ 295 h 309"/>
              <a:gd name="T22" fmla="*/ 28 w 329"/>
              <a:gd name="T23" fmla="*/ 89 h 309"/>
              <a:gd name="T24" fmla="*/ 302 w 329"/>
              <a:gd name="T25" fmla="*/ 89 h 309"/>
              <a:gd name="T26" fmla="*/ 302 w 329"/>
              <a:gd name="T27" fmla="*/ 295 h 309"/>
              <a:gd name="T28" fmla="*/ 315 w 329"/>
              <a:gd name="T29" fmla="*/ 75 h 309"/>
              <a:gd name="T30" fmla="*/ 14 w 329"/>
              <a:gd name="T31" fmla="*/ 75 h 309"/>
              <a:gd name="T32" fmla="*/ 14 w 329"/>
              <a:gd name="T33" fmla="*/ 75 h 309"/>
              <a:gd name="T34" fmla="*/ 14 w 329"/>
              <a:gd name="T35" fmla="*/ 14 h 309"/>
              <a:gd name="T36" fmla="*/ 315 w 329"/>
              <a:gd name="T37" fmla="*/ 14 h 309"/>
              <a:gd name="T38" fmla="*/ 315 w 329"/>
              <a:gd name="T39" fmla="*/ 75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9" h="309">
                <a:moveTo>
                  <a:pt x="329" y="0"/>
                </a:moveTo>
                <a:lnTo>
                  <a:pt x="0" y="0"/>
                </a:lnTo>
                <a:lnTo>
                  <a:pt x="0" y="89"/>
                </a:lnTo>
                <a:lnTo>
                  <a:pt x="14" y="89"/>
                </a:lnTo>
                <a:lnTo>
                  <a:pt x="14" y="309"/>
                </a:lnTo>
                <a:lnTo>
                  <a:pt x="315" y="30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close/>
                <a:moveTo>
                  <a:pt x="302" y="295"/>
                </a:moveTo>
                <a:lnTo>
                  <a:pt x="28" y="295"/>
                </a:lnTo>
                <a:lnTo>
                  <a:pt x="28" y="89"/>
                </a:lnTo>
                <a:lnTo>
                  <a:pt x="302" y="89"/>
                </a:lnTo>
                <a:lnTo>
                  <a:pt x="302" y="295"/>
                </a:lnTo>
                <a:close/>
                <a:moveTo>
                  <a:pt x="315" y="75"/>
                </a:moveTo>
                <a:lnTo>
                  <a:pt x="14" y="75"/>
                </a:lnTo>
                <a:lnTo>
                  <a:pt x="14" y="75"/>
                </a:lnTo>
                <a:lnTo>
                  <a:pt x="14" y="14"/>
                </a:lnTo>
                <a:lnTo>
                  <a:pt x="315" y="14"/>
                </a:lnTo>
                <a:lnTo>
                  <a:pt x="315" y="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4"/>
          <p:cNvSpPr>
            <a:spLocks noEditPoints="1"/>
          </p:cNvSpPr>
          <p:nvPr/>
        </p:nvSpPr>
        <p:spPr bwMode="auto">
          <a:xfrm>
            <a:off x="8451850" y="1925638"/>
            <a:ext cx="239713" cy="85725"/>
          </a:xfrm>
          <a:custGeom>
            <a:avLst/>
            <a:gdLst>
              <a:gd name="T0" fmla="*/ 15 w 88"/>
              <a:gd name="T1" fmla="*/ 32 h 32"/>
              <a:gd name="T2" fmla="*/ 73 w 88"/>
              <a:gd name="T3" fmla="*/ 32 h 32"/>
              <a:gd name="T4" fmla="*/ 88 w 88"/>
              <a:gd name="T5" fmla="*/ 17 h 32"/>
              <a:gd name="T6" fmla="*/ 88 w 88"/>
              <a:gd name="T7" fmla="*/ 14 h 32"/>
              <a:gd name="T8" fmla="*/ 73 w 88"/>
              <a:gd name="T9" fmla="*/ 0 h 32"/>
              <a:gd name="T10" fmla="*/ 15 w 88"/>
              <a:gd name="T11" fmla="*/ 0 h 32"/>
              <a:gd name="T12" fmla="*/ 0 w 88"/>
              <a:gd name="T13" fmla="*/ 14 h 32"/>
              <a:gd name="T14" fmla="*/ 0 w 88"/>
              <a:gd name="T15" fmla="*/ 17 h 32"/>
              <a:gd name="T16" fmla="*/ 15 w 88"/>
              <a:gd name="T17" fmla="*/ 32 h 32"/>
              <a:gd name="T18" fmla="*/ 8 w 88"/>
              <a:gd name="T19" fmla="*/ 14 h 32"/>
              <a:gd name="T20" fmla="*/ 15 w 88"/>
              <a:gd name="T21" fmla="*/ 8 h 32"/>
              <a:gd name="T22" fmla="*/ 73 w 88"/>
              <a:gd name="T23" fmla="*/ 8 h 32"/>
              <a:gd name="T24" fmla="*/ 80 w 88"/>
              <a:gd name="T25" fmla="*/ 14 h 32"/>
              <a:gd name="T26" fmla="*/ 80 w 88"/>
              <a:gd name="T27" fmla="*/ 17 h 32"/>
              <a:gd name="T28" fmla="*/ 73 w 88"/>
              <a:gd name="T29" fmla="*/ 24 h 32"/>
              <a:gd name="T30" fmla="*/ 15 w 88"/>
              <a:gd name="T31" fmla="*/ 24 h 32"/>
              <a:gd name="T32" fmla="*/ 8 w 88"/>
              <a:gd name="T33" fmla="*/ 17 h 32"/>
              <a:gd name="T34" fmla="*/ 8 w 88"/>
              <a:gd name="T35" fmla="*/ 1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32">
                <a:moveTo>
                  <a:pt x="15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81" y="32"/>
                  <a:pt x="88" y="25"/>
                  <a:pt x="88" y="17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6"/>
                  <a:pt x="81" y="0"/>
                  <a:pt x="73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6" y="32"/>
                  <a:pt x="15" y="32"/>
                </a:cubicBezTo>
                <a:close/>
                <a:moveTo>
                  <a:pt x="8" y="14"/>
                </a:moveTo>
                <a:cubicBezTo>
                  <a:pt x="8" y="11"/>
                  <a:pt x="11" y="8"/>
                  <a:pt x="1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6" y="8"/>
                  <a:pt x="80" y="11"/>
                  <a:pt x="80" y="14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21"/>
                  <a:pt x="76" y="24"/>
                  <a:pt x="73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1" y="24"/>
                  <a:pt x="8" y="21"/>
                  <a:pt x="8" y="17"/>
                </a:cubicBezTo>
                <a:lnTo>
                  <a:pt x="8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5"/>
          <p:cNvSpPr>
            <a:spLocks noEditPoints="1"/>
          </p:cNvSpPr>
          <p:nvPr/>
        </p:nvSpPr>
        <p:spPr bwMode="auto">
          <a:xfrm>
            <a:off x="2508250" y="1703388"/>
            <a:ext cx="381000" cy="523875"/>
          </a:xfrm>
          <a:custGeom>
            <a:avLst/>
            <a:gdLst>
              <a:gd name="T0" fmla="*/ 240 w 240"/>
              <a:gd name="T1" fmla="*/ 117 h 330"/>
              <a:gd name="T2" fmla="*/ 124 w 240"/>
              <a:gd name="T3" fmla="*/ 0 h 330"/>
              <a:gd name="T4" fmla="*/ 115 w 240"/>
              <a:gd name="T5" fmla="*/ 0 h 330"/>
              <a:gd name="T6" fmla="*/ 110 w 240"/>
              <a:gd name="T7" fmla="*/ 0 h 330"/>
              <a:gd name="T8" fmla="*/ 0 w 240"/>
              <a:gd name="T9" fmla="*/ 0 h 330"/>
              <a:gd name="T10" fmla="*/ 0 w 240"/>
              <a:gd name="T11" fmla="*/ 330 h 330"/>
              <a:gd name="T12" fmla="*/ 240 w 240"/>
              <a:gd name="T13" fmla="*/ 330 h 330"/>
              <a:gd name="T14" fmla="*/ 240 w 240"/>
              <a:gd name="T15" fmla="*/ 117 h 330"/>
              <a:gd name="T16" fmla="*/ 240 w 240"/>
              <a:gd name="T17" fmla="*/ 117 h 330"/>
              <a:gd name="T18" fmla="*/ 124 w 240"/>
              <a:gd name="T19" fmla="*/ 21 h 330"/>
              <a:gd name="T20" fmla="*/ 214 w 240"/>
              <a:gd name="T21" fmla="*/ 110 h 330"/>
              <a:gd name="T22" fmla="*/ 124 w 240"/>
              <a:gd name="T23" fmla="*/ 110 h 330"/>
              <a:gd name="T24" fmla="*/ 124 w 240"/>
              <a:gd name="T25" fmla="*/ 21 h 330"/>
              <a:gd name="T26" fmla="*/ 14 w 240"/>
              <a:gd name="T27" fmla="*/ 316 h 330"/>
              <a:gd name="T28" fmla="*/ 14 w 240"/>
              <a:gd name="T29" fmla="*/ 14 h 330"/>
              <a:gd name="T30" fmla="*/ 110 w 240"/>
              <a:gd name="T31" fmla="*/ 14 h 330"/>
              <a:gd name="T32" fmla="*/ 110 w 240"/>
              <a:gd name="T33" fmla="*/ 124 h 330"/>
              <a:gd name="T34" fmla="*/ 226 w 240"/>
              <a:gd name="T35" fmla="*/ 124 h 330"/>
              <a:gd name="T36" fmla="*/ 226 w 240"/>
              <a:gd name="T37" fmla="*/ 316 h 330"/>
              <a:gd name="T38" fmla="*/ 14 w 240"/>
              <a:gd name="T39" fmla="*/ 316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330">
                <a:moveTo>
                  <a:pt x="240" y="117"/>
                </a:moveTo>
                <a:lnTo>
                  <a:pt x="124" y="0"/>
                </a:lnTo>
                <a:lnTo>
                  <a:pt x="115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17"/>
                </a:lnTo>
                <a:lnTo>
                  <a:pt x="240" y="117"/>
                </a:lnTo>
                <a:close/>
                <a:moveTo>
                  <a:pt x="124" y="21"/>
                </a:moveTo>
                <a:lnTo>
                  <a:pt x="214" y="110"/>
                </a:lnTo>
                <a:lnTo>
                  <a:pt x="124" y="110"/>
                </a:lnTo>
                <a:lnTo>
                  <a:pt x="124" y="21"/>
                </a:lnTo>
                <a:close/>
                <a:moveTo>
                  <a:pt x="14" y="316"/>
                </a:moveTo>
                <a:lnTo>
                  <a:pt x="14" y="14"/>
                </a:lnTo>
                <a:lnTo>
                  <a:pt x="110" y="14"/>
                </a:lnTo>
                <a:lnTo>
                  <a:pt x="110" y="124"/>
                </a:lnTo>
                <a:lnTo>
                  <a:pt x="226" y="124"/>
                </a:lnTo>
                <a:lnTo>
                  <a:pt x="226" y="316"/>
                </a:lnTo>
                <a:lnTo>
                  <a:pt x="14" y="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6"/>
          <p:cNvSpPr>
            <a:spLocks noEditPoints="1"/>
          </p:cNvSpPr>
          <p:nvPr/>
        </p:nvSpPr>
        <p:spPr bwMode="auto">
          <a:xfrm>
            <a:off x="2373312" y="4710113"/>
            <a:ext cx="652463" cy="414338"/>
          </a:xfrm>
          <a:custGeom>
            <a:avLst/>
            <a:gdLst>
              <a:gd name="T0" fmla="*/ 135 w 240"/>
              <a:gd name="T1" fmla="*/ 8 h 152"/>
              <a:gd name="T2" fmla="*/ 189 w 240"/>
              <a:gd name="T3" fmla="*/ 62 h 152"/>
              <a:gd name="T4" fmla="*/ 189 w 240"/>
              <a:gd name="T5" fmla="*/ 62 h 152"/>
              <a:gd name="T6" fmla="*/ 189 w 240"/>
              <a:gd name="T7" fmla="*/ 63 h 152"/>
              <a:gd name="T8" fmla="*/ 188 w 240"/>
              <a:gd name="T9" fmla="*/ 72 h 152"/>
              <a:gd name="T10" fmla="*/ 197 w 240"/>
              <a:gd name="T11" fmla="*/ 72 h 152"/>
              <a:gd name="T12" fmla="*/ 232 w 240"/>
              <a:gd name="T13" fmla="*/ 108 h 152"/>
              <a:gd name="T14" fmla="*/ 197 w 240"/>
              <a:gd name="T15" fmla="*/ 144 h 152"/>
              <a:gd name="T16" fmla="*/ 195 w 240"/>
              <a:gd name="T17" fmla="*/ 144 h 152"/>
              <a:gd name="T18" fmla="*/ 48 w 240"/>
              <a:gd name="T19" fmla="*/ 144 h 152"/>
              <a:gd name="T20" fmla="*/ 8 w 240"/>
              <a:gd name="T21" fmla="*/ 104 h 152"/>
              <a:gd name="T22" fmla="*/ 35 w 240"/>
              <a:gd name="T23" fmla="*/ 66 h 152"/>
              <a:gd name="T24" fmla="*/ 40 w 240"/>
              <a:gd name="T25" fmla="*/ 64 h 152"/>
              <a:gd name="T26" fmla="*/ 41 w 240"/>
              <a:gd name="T27" fmla="*/ 60 h 152"/>
              <a:gd name="T28" fmla="*/ 64 w 240"/>
              <a:gd name="T29" fmla="*/ 40 h 152"/>
              <a:gd name="T30" fmla="*/ 75 w 240"/>
              <a:gd name="T31" fmla="*/ 42 h 152"/>
              <a:gd name="T32" fmla="*/ 82 w 240"/>
              <a:gd name="T33" fmla="*/ 46 h 152"/>
              <a:gd name="T34" fmla="*/ 86 w 240"/>
              <a:gd name="T35" fmla="*/ 38 h 152"/>
              <a:gd name="T36" fmla="*/ 135 w 240"/>
              <a:gd name="T37" fmla="*/ 8 h 152"/>
              <a:gd name="T38" fmla="*/ 135 w 240"/>
              <a:gd name="T39" fmla="*/ 0 h 152"/>
              <a:gd name="T40" fmla="*/ 79 w 240"/>
              <a:gd name="T41" fmla="*/ 35 h 152"/>
              <a:gd name="T42" fmla="*/ 64 w 240"/>
              <a:gd name="T43" fmla="*/ 32 h 152"/>
              <a:gd name="T44" fmla="*/ 33 w 240"/>
              <a:gd name="T45" fmla="*/ 58 h 152"/>
              <a:gd name="T46" fmla="*/ 0 w 240"/>
              <a:gd name="T47" fmla="*/ 104 h 152"/>
              <a:gd name="T48" fmla="*/ 48 w 240"/>
              <a:gd name="T49" fmla="*/ 152 h 152"/>
              <a:gd name="T50" fmla="*/ 197 w 240"/>
              <a:gd name="T51" fmla="*/ 152 h 152"/>
              <a:gd name="T52" fmla="*/ 197 w 240"/>
              <a:gd name="T53" fmla="*/ 152 h 152"/>
              <a:gd name="T54" fmla="*/ 240 w 240"/>
              <a:gd name="T55" fmla="*/ 108 h 152"/>
              <a:gd name="T56" fmla="*/ 197 w 240"/>
              <a:gd name="T57" fmla="*/ 64 h 152"/>
              <a:gd name="T58" fmla="*/ 197 w 240"/>
              <a:gd name="T59" fmla="*/ 62 h 152"/>
              <a:gd name="T60" fmla="*/ 135 w 240"/>
              <a:gd name="T6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35" y="8"/>
                </a:moveTo>
                <a:cubicBezTo>
                  <a:pt x="164" y="8"/>
                  <a:pt x="189" y="32"/>
                  <a:pt x="189" y="62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3"/>
                  <a:pt x="189" y="63"/>
                  <a:pt x="189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7" y="72"/>
                  <a:pt x="197" y="72"/>
                  <a:pt x="197" y="72"/>
                </a:cubicBezTo>
                <a:cubicBezTo>
                  <a:pt x="216" y="72"/>
                  <a:pt x="232" y="88"/>
                  <a:pt x="232" y="108"/>
                </a:cubicBezTo>
                <a:cubicBezTo>
                  <a:pt x="232" y="127"/>
                  <a:pt x="216" y="143"/>
                  <a:pt x="197" y="144"/>
                </a:cubicBezTo>
                <a:cubicBezTo>
                  <a:pt x="195" y="144"/>
                  <a:pt x="195" y="144"/>
                  <a:pt x="19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9" y="71"/>
                  <a:pt x="35" y="66"/>
                </a:cubicBezTo>
                <a:cubicBezTo>
                  <a:pt x="40" y="64"/>
                  <a:pt x="40" y="64"/>
                  <a:pt x="40" y="64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48"/>
                  <a:pt x="53" y="40"/>
                  <a:pt x="64" y="40"/>
                </a:cubicBezTo>
                <a:cubicBezTo>
                  <a:pt x="68" y="40"/>
                  <a:pt x="72" y="40"/>
                  <a:pt x="75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6" y="38"/>
                  <a:pt x="86" y="38"/>
                  <a:pt x="86" y="38"/>
                </a:cubicBezTo>
                <a:cubicBezTo>
                  <a:pt x="95" y="20"/>
                  <a:pt x="114" y="8"/>
                  <a:pt x="135" y="8"/>
                </a:cubicBezTo>
                <a:moveTo>
                  <a:pt x="135" y="0"/>
                </a:move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2"/>
                  <a:pt x="64" y="32"/>
                </a:cubicBezTo>
                <a:cubicBezTo>
                  <a:pt x="49" y="32"/>
                  <a:pt x="35" y="43"/>
                  <a:pt x="33" y="58"/>
                </a:cubicBezTo>
                <a:cubicBezTo>
                  <a:pt x="14" y="65"/>
                  <a:pt x="0" y="82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1"/>
                  <a:pt x="240" y="132"/>
                  <a:pt x="240" y="108"/>
                </a:cubicBezTo>
                <a:cubicBezTo>
                  <a:pt x="240" y="83"/>
                  <a:pt x="221" y="64"/>
                  <a:pt x="197" y="64"/>
                </a:cubicBez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7"/>
          <p:cNvSpPr>
            <a:spLocks noEditPoints="1"/>
          </p:cNvSpPr>
          <p:nvPr/>
        </p:nvSpPr>
        <p:spPr bwMode="auto">
          <a:xfrm>
            <a:off x="5351462" y="4676775"/>
            <a:ext cx="587375" cy="479425"/>
          </a:xfrm>
          <a:custGeom>
            <a:avLst/>
            <a:gdLst>
              <a:gd name="T0" fmla="*/ 322 w 370"/>
              <a:gd name="T1" fmla="*/ 55 h 302"/>
              <a:gd name="T2" fmla="*/ 322 w 370"/>
              <a:gd name="T3" fmla="*/ 0 h 302"/>
              <a:gd name="T4" fmla="*/ 0 w 370"/>
              <a:gd name="T5" fmla="*/ 0 h 302"/>
              <a:gd name="T6" fmla="*/ 0 w 370"/>
              <a:gd name="T7" fmla="*/ 247 h 302"/>
              <a:gd name="T8" fmla="*/ 48 w 370"/>
              <a:gd name="T9" fmla="*/ 247 h 302"/>
              <a:gd name="T10" fmla="*/ 48 w 370"/>
              <a:gd name="T11" fmla="*/ 302 h 302"/>
              <a:gd name="T12" fmla="*/ 370 w 370"/>
              <a:gd name="T13" fmla="*/ 302 h 302"/>
              <a:gd name="T14" fmla="*/ 370 w 370"/>
              <a:gd name="T15" fmla="*/ 55 h 302"/>
              <a:gd name="T16" fmla="*/ 322 w 370"/>
              <a:gd name="T17" fmla="*/ 55 h 302"/>
              <a:gd name="T18" fmla="*/ 14 w 370"/>
              <a:gd name="T19" fmla="*/ 234 h 302"/>
              <a:gd name="T20" fmla="*/ 14 w 370"/>
              <a:gd name="T21" fmla="*/ 14 h 302"/>
              <a:gd name="T22" fmla="*/ 308 w 370"/>
              <a:gd name="T23" fmla="*/ 14 h 302"/>
              <a:gd name="T24" fmla="*/ 308 w 370"/>
              <a:gd name="T25" fmla="*/ 55 h 302"/>
              <a:gd name="T26" fmla="*/ 48 w 370"/>
              <a:gd name="T27" fmla="*/ 55 h 302"/>
              <a:gd name="T28" fmla="*/ 48 w 370"/>
              <a:gd name="T29" fmla="*/ 234 h 302"/>
              <a:gd name="T30" fmla="*/ 14 w 370"/>
              <a:gd name="T31" fmla="*/ 234 h 302"/>
              <a:gd name="T32" fmla="*/ 356 w 370"/>
              <a:gd name="T33" fmla="*/ 289 h 302"/>
              <a:gd name="T34" fmla="*/ 62 w 370"/>
              <a:gd name="T35" fmla="*/ 289 h 302"/>
              <a:gd name="T36" fmla="*/ 62 w 370"/>
              <a:gd name="T37" fmla="*/ 69 h 302"/>
              <a:gd name="T38" fmla="*/ 356 w 370"/>
              <a:gd name="T39" fmla="*/ 69 h 302"/>
              <a:gd name="T40" fmla="*/ 356 w 370"/>
              <a:gd name="T41" fmla="*/ 28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0" h="302">
                <a:moveTo>
                  <a:pt x="322" y="55"/>
                </a:moveTo>
                <a:lnTo>
                  <a:pt x="322" y="0"/>
                </a:lnTo>
                <a:lnTo>
                  <a:pt x="0" y="0"/>
                </a:lnTo>
                <a:lnTo>
                  <a:pt x="0" y="247"/>
                </a:lnTo>
                <a:lnTo>
                  <a:pt x="48" y="247"/>
                </a:lnTo>
                <a:lnTo>
                  <a:pt x="48" y="302"/>
                </a:lnTo>
                <a:lnTo>
                  <a:pt x="370" y="302"/>
                </a:lnTo>
                <a:lnTo>
                  <a:pt x="370" y="55"/>
                </a:lnTo>
                <a:lnTo>
                  <a:pt x="322" y="55"/>
                </a:lnTo>
                <a:close/>
                <a:moveTo>
                  <a:pt x="14" y="234"/>
                </a:moveTo>
                <a:lnTo>
                  <a:pt x="14" y="14"/>
                </a:lnTo>
                <a:lnTo>
                  <a:pt x="308" y="14"/>
                </a:lnTo>
                <a:lnTo>
                  <a:pt x="308" y="55"/>
                </a:lnTo>
                <a:lnTo>
                  <a:pt x="48" y="55"/>
                </a:lnTo>
                <a:lnTo>
                  <a:pt x="48" y="234"/>
                </a:lnTo>
                <a:lnTo>
                  <a:pt x="14" y="234"/>
                </a:lnTo>
                <a:close/>
                <a:moveTo>
                  <a:pt x="356" y="289"/>
                </a:moveTo>
                <a:lnTo>
                  <a:pt x="62" y="289"/>
                </a:lnTo>
                <a:lnTo>
                  <a:pt x="62" y="69"/>
                </a:lnTo>
                <a:lnTo>
                  <a:pt x="356" y="69"/>
                </a:lnTo>
                <a:lnTo>
                  <a:pt x="356" y="2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38"/>
          <p:cNvSpPr>
            <a:spLocks noEditPoints="1"/>
          </p:cNvSpPr>
          <p:nvPr/>
        </p:nvSpPr>
        <p:spPr bwMode="auto">
          <a:xfrm>
            <a:off x="3355975" y="4699000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6 w 240"/>
              <a:gd name="T3" fmla="*/ 62 h 152"/>
              <a:gd name="T4" fmla="*/ 134 w 240"/>
              <a:gd name="T5" fmla="*/ 0 h 152"/>
              <a:gd name="T6" fmla="*/ 78 w 240"/>
              <a:gd name="T7" fmla="*/ 35 h 152"/>
              <a:gd name="T8" fmla="*/ 64 w 240"/>
              <a:gd name="T9" fmla="*/ 32 h 152"/>
              <a:gd name="T10" fmla="*/ 32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6 w 240"/>
              <a:gd name="T17" fmla="*/ 152 h 152"/>
              <a:gd name="T18" fmla="*/ 196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96 w 240"/>
              <a:gd name="T25" fmla="*/ 144 h 152"/>
              <a:gd name="T26" fmla="*/ 194 w 240"/>
              <a:gd name="T27" fmla="*/ 144 h 152"/>
              <a:gd name="T28" fmla="*/ 48 w 240"/>
              <a:gd name="T29" fmla="*/ 144 h 152"/>
              <a:gd name="T30" fmla="*/ 8 w 240"/>
              <a:gd name="T31" fmla="*/ 104 h 152"/>
              <a:gd name="T32" fmla="*/ 35 w 240"/>
              <a:gd name="T33" fmla="*/ 66 h 152"/>
              <a:gd name="T34" fmla="*/ 39 w 240"/>
              <a:gd name="T35" fmla="*/ 64 h 152"/>
              <a:gd name="T36" fmla="*/ 40 w 240"/>
              <a:gd name="T37" fmla="*/ 60 h 152"/>
              <a:gd name="T38" fmla="*/ 64 w 240"/>
              <a:gd name="T39" fmla="*/ 40 h 152"/>
              <a:gd name="T40" fmla="*/ 74 w 240"/>
              <a:gd name="T41" fmla="*/ 42 h 152"/>
              <a:gd name="T42" fmla="*/ 82 w 240"/>
              <a:gd name="T43" fmla="*/ 46 h 152"/>
              <a:gd name="T44" fmla="*/ 85 w 240"/>
              <a:gd name="T45" fmla="*/ 38 h 152"/>
              <a:gd name="T46" fmla="*/ 134 w 240"/>
              <a:gd name="T47" fmla="*/ 8 h 152"/>
              <a:gd name="T48" fmla="*/ 188 w 240"/>
              <a:gd name="T49" fmla="*/ 62 h 152"/>
              <a:gd name="T50" fmla="*/ 188 w 240"/>
              <a:gd name="T51" fmla="*/ 62 h 152"/>
              <a:gd name="T52" fmla="*/ 188 w 240"/>
              <a:gd name="T53" fmla="*/ 63 h 152"/>
              <a:gd name="T54" fmla="*/ 188 w 240"/>
              <a:gd name="T55" fmla="*/ 72 h 152"/>
              <a:gd name="T56" fmla="*/ 196 w 240"/>
              <a:gd name="T57" fmla="*/ 72 h 152"/>
              <a:gd name="T58" fmla="*/ 232 w 240"/>
              <a:gd name="T59" fmla="*/ 108 h 152"/>
              <a:gd name="T60" fmla="*/ 196 w 240"/>
              <a:gd name="T61" fmla="*/ 14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6" y="62"/>
                  <a:pt x="196" y="62"/>
                </a:cubicBezTo>
                <a:cubicBezTo>
                  <a:pt x="196" y="27"/>
                  <a:pt x="168" y="0"/>
                  <a:pt x="134" y="0"/>
                </a:cubicBezTo>
                <a:cubicBezTo>
                  <a:pt x="109" y="0"/>
                  <a:pt x="88" y="14"/>
                  <a:pt x="78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2" y="58"/>
                </a:cubicBezTo>
                <a:cubicBezTo>
                  <a:pt x="13" y="65"/>
                  <a:pt x="0" y="82"/>
                  <a:pt x="0" y="104"/>
                </a:cubicBezTo>
                <a:cubicBezTo>
                  <a:pt x="0" y="130"/>
                  <a:pt x="21" y="152"/>
                  <a:pt x="48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220" y="151"/>
                  <a:pt x="240" y="132"/>
                  <a:pt x="240" y="108"/>
                </a:cubicBezTo>
                <a:cubicBezTo>
                  <a:pt x="240" y="83"/>
                  <a:pt x="220" y="64"/>
                  <a:pt x="196" y="64"/>
                </a:cubicBezTo>
                <a:close/>
                <a:moveTo>
                  <a:pt x="196" y="144"/>
                </a:moveTo>
                <a:cubicBezTo>
                  <a:pt x="194" y="144"/>
                  <a:pt x="194" y="144"/>
                  <a:pt x="19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8" y="71"/>
                  <a:pt x="35" y="66"/>
                </a:cubicBezTo>
                <a:cubicBezTo>
                  <a:pt x="39" y="64"/>
                  <a:pt x="39" y="64"/>
                  <a:pt x="39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42" y="48"/>
                  <a:pt x="52" y="40"/>
                  <a:pt x="64" y="40"/>
                </a:cubicBezTo>
                <a:cubicBezTo>
                  <a:pt x="67" y="40"/>
                  <a:pt x="71" y="40"/>
                  <a:pt x="74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5" y="38"/>
                  <a:pt x="85" y="38"/>
                  <a:pt x="85" y="38"/>
                </a:cubicBezTo>
                <a:cubicBezTo>
                  <a:pt x="94" y="20"/>
                  <a:pt x="113" y="8"/>
                  <a:pt x="134" y="8"/>
                </a:cubicBezTo>
                <a:cubicBezTo>
                  <a:pt x="164" y="8"/>
                  <a:pt x="188" y="32"/>
                  <a:pt x="188" y="62"/>
                </a:cubicBezTo>
                <a:cubicBezTo>
                  <a:pt x="188" y="62"/>
                  <a:pt x="188" y="62"/>
                  <a:pt x="188" y="62"/>
                </a:cubicBezTo>
                <a:cubicBezTo>
                  <a:pt x="188" y="63"/>
                  <a:pt x="188" y="63"/>
                  <a:pt x="188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215" y="72"/>
                  <a:pt x="232" y="88"/>
                  <a:pt x="232" y="108"/>
                </a:cubicBezTo>
                <a:cubicBezTo>
                  <a:pt x="232" y="127"/>
                  <a:pt x="216" y="143"/>
                  <a:pt x="196" y="1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39"/>
          <p:cNvSpPr/>
          <p:nvPr/>
        </p:nvSpPr>
        <p:spPr bwMode="auto">
          <a:xfrm>
            <a:off x="3584575" y="4808538"/>
            <a:ext cx="195263" cy="228600"/>
          </a:xfrm>
          <a:custGeom>
            <a:avLst/>
            <a:gdLst>
              <a:gd name="T0" fmla="*/ 36 w 72"/>
              <a:gd name="T1" fmla="*/ 76 h 84"/>
              <a:gd name="T2" fmla="*/ 8 w 72"/>
              <a:gd name="T3" fmla="*/ 48 h 84"/>
              <a:gd name="T4" fmla="*/ 36 w 72"/>
              <a:gd name="T5" fmla="*/ 20 h 84"/>
              <a:gd name="T6" fmla="*/ 36 w 72"/>
              <a:gd name="T7" fmla="*/ 34 h 84"/>
              <a:gd name="T8" fmla="*/ 66 w 72"/>
              <a:gd name="T9" fmla="*/ 17 h 84"/>
              <a:gd name="T10" fmla="*/ 36 w 72"/>
              <a:gd name="T11" fmla="*/ 0 h 84"/>
              <a:gd name="T12" fmla="*/ 36 w 72"/>
              <a:gd name="T13" fmla="*/ 12 h 84"/>
              <a:gd name="T14" fmla="*/ 0 w 72"/>
              <a:gd name="T15" fmla="*/ 48 h 84"/>
              <a:gd name="T16" fmla="*/ 36 w 72"/>
              <a:gd name="T17" fmla="*/ 84 h 84"/>
              <a:gd name="T18" fmla="*/ 72 w 72"/>
              <a:gd name="T19" fmla="*/ 48 h 84"/>
              <a:gd name="T20" fmla="*/ 64 w 72"/>
              <a:gd name="T21" fmla="*/ 48 h 84"/>
              <a:gd name="T22" fmla="*/ 36 w 72"/>
              <a:gd name="T23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84">
                <a:moveTo>
                  <a:pt x="36" y="76"/>
                </a:moveTo>
                <a:cubicBezTo>
                  <a:pt x="20" y="76"/>
                  <a:pt x="8" y="63"/>
                  <a:pt x="8" y="48"/>
                </a:cubicBezTo>
                <a:cubicBezTo>
                  <a:pt x="8" y="32"/>
                  <a:pt x="20" y="20"/>
                  <a:pt x="36" y="20"/>
                </a:cubicBezTo>
                <a:cubicBezTo>
                  <a:pt x="36" y="34"/>
                  <a:pt x="36" y="34"/>
                  <a:pt x="36" y="34"/>
                </a:cubicBezTo>
                <a:cubicBezTo>
                  <a:pt x="66" y="17"/>
                  <a:pt x="66" y="17"/>
                  <a:pt x="66" y="17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2"/>
                  <a:pt x="36" y="12"/>
                  <a:pt x="36" y="12"/>
                </a:cubicBezTo>
                <a:cubicBezTo>
                  <a:pt x="16" y="12"/>
                  <a:pt x="0" y="28"/>
                  <a:pt x="0" y="48"/>
                </a:cubicBezTo>
                <a:cubicBezTo>
                  <a:pt x="0" y="67"/>
                  <a:pt x="16" y="84"/>
                  <a:pt x="36" y="84"/>
                </a:cubicBezTo>
                <a:cubicBezTo>
                  <a:pt x="55" y="84"/>
                  <a:pt x="72" y="67"/>
                  <a:pt x="7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63"/>
                  <a:pt x="51" y="76"/>
                  <a:pt x="36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340475" y="4633913"/>
            <a:ext cx="542925" cy="544513"/>
          </a:xfrm>
          <a:custGeom>
            <a:avLst/>
            <a:gdLst>
              <a:gd name="T0" fmla="*/ 125 w 342"/>
              <a:gd name="T1" fmla="*/ 219 h 343"/>
              <a:gd name="T2" fmla="*/ 187 w 342"/>
              <a:gd name="T3" fmla="*/ 343 h 343"/>
              <a:gd name="T4" fmla="*/ 342 w 342"/>
              <a:gd name="T5" fmla="*/ 0 h 343"/>
              <a:gd name="T6" fmla="*/ 0 w 342"/>
              <a:gd name="T7" fmla="*/ 165 h 343"/>
              <a:gd name="T8" fmla="*/ 125 w 342"/>
              <a:gd name="T9" fmla="*/ 219 h 343"/>
              <a:gd name="T10" fmla="*/ 128 w 342"/>
              <a:gd name="T11" fmla="*/ 206 h 343"/>
              <a:gd name="T12" fmla="*/ 34 w 342"/>
              <a:gd name="T13" fmla="*/ 163 h 343"/>
              <a:gd name="T14" fmla="*/ 296 w 342"/>
              <a:gd name="T15" fmla="*/ 37 h 343"/>
              <a:gd name="T16" fmla="*/ 128 w 342"/>
              <a:gd name="T17" fmla="*/ 206 h 343"/>
              <a:gd name="T18" fmla="*/ 187 w 342"/>
              <a:gd name="T19" fmla="*/ 310 h 343"/>
              <a:gd name="T20" fmla="*/ 139 w 342"/>
              <a:gd name="T21" fmla="*/ 214 h 343"/>
              <a:gd name="T22" fmla="*/ 306 w 342"/>
              <a:gd name="T23" fmla="*/ 44 h 343"/>
              <a:gd name="T24" fmla="*/ 187 w 342"/>
              <a:gd name="T25" fmla="*/ 31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2" h="343">
                <a:moveTo>
                  <a:pt x="125" y="219"/>
                </a:moveTo>
                <a:lnTo>
                  <a:pt x="187" y="343"/>
                </a:lnTo>
                <a:lnTo>
                  <a:pt x="342" y="0"/>
                </a:lnTo>
                <a:lnTo>
                  <a:pt x="0" y="165"/>
                </a:lnTo>
                <a:lnTo>
                  <a:pt x="125" y="219"/>
                </a:lnTo>
                <a:close/>
                <a:moveTo>
                  <a:pt x="128" y="206"/>
                </a:moveTo>
                <a:lnTo>
                  <a:pt x="34" y="163"/>
                </a:lnTo>
                <a:lnTo>
                  <a:pt x="296" y="37"/>
                </a:lnTo>
                <a:lnTo>
                  <a:pt x="128" y="206"/>
                </a:lnTo>
                <a:close/>
                <a:moveTo>
                  <a:pt x="187" y="310"/>
                </a:moveTo>
                <a:lnTo>
                  <a:pt x="139" y="214"/>
                </a:lnTo>
                <a:lnTo>
                  <a:pt x="306" y="44"/>
                </a:lnTo>
                <a:lnTo>
                  <a:pt x="187" y="3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41"/>
          <p:cNvSpPr>
            <a:spLocks noEditPoints="1"/>
          </p:cNvSpPr>
          <p:nvPr/>
        </p:nvSpPr>
        <p:spPr bwMode="auto">
          <a:xfrm>
            <a:off x="9286875" y="1751013"/>
            <a:ext cx="520700" cy="446088"/>
          </a:xfrm>
          <a:custGeom>
            <a:avLst/>
            <a:gdLst>
              <a:gd name="T0" fmla="*/ 176 w 192"/>
              <a:gd name="T1" fmla="*/ 20 h 164"/>
              <a:gd name="T2" fmla="*/ 72 w 192"/>
              <a:gd name="T3" fmla="*/ 20 h 164"/>
              <a:gd name="T4" fmla="*/ 72 w 192"/>
              <a:gd name="T5" fmla="*/ 16 h 164"/>
              <a:gd name="T6" fmla="*/ 56 w 192"/>
              <a:gd name="T7" fmla="*/ 0 h 164"/>
              <a:gd name="T8" fmla="*/ 16 w 192"/>
              <a:gd name="T9" fmla="*/ 0 h 164"/>
              <a:gd name="T10" fmla="*/ 0 w 192"/>
              <a:gd name="T11" fmla="*/ 16 h 164"/>
              <a:gd name="T12" fmla="*/ 0 w 192"/>
              <a:gd name="T13" fmla="*/ 36 h 164"/>
              <a:gd name="T14" fmla="*/ 0 w 192"/>
              <a:gd name="T15" fmla="*/ 64 h 164"/>
              <a:gd name="T16" fmla="*/ 0 w 192"/>
              <a:gd name="T17" fmla="*/ 148 h 164"/>
              <a:gd name="T18" fmla="*/ 16 w 192"/>
              <a:gd name="T19" fmla="*/ 164 h 164"/>
              <a:gd name="T20" fmla="*/ 176 w 192"/>
              <a:gd name="T21" fmla="*/ 164 h 164"/>
              <a:gd name="T22" fmla="*/ 192 w 192"/>
              <a:gd name="T23" fmla="*/ 148 h 164"/>
              <a:gd name="T24" fmla="*/ 192 w 192"/>
              <a:gd name="T25" fmla="*/ 36 h 164"/>
              <a:gd name="T26" fmla="*/ 176 w 192"/>
              <a:gd name="T27" fmla="*/ 20 h 164"/>
              <a:gd name="T28" fmla="*/ 8 w 192"/>
              <a:gd name="T29" fmla="*/ 16 h 164"/>
              <a:gd name="T30" fmla="*/ 16 w 192"/>
              <a:gd name="T31" fmla="*/ 8 h 164"/>
              <a:gd name="T32" fmla="*/ 56 w 192"/>
              <a:gd name="T33" fmla="*/ 8 h 164"/>
              <a:gd name="T34" fmla="*/ 64 w 192"/>
              <a:gd name="T35" fmla="*/ 16 h 164"/>
              <a:gd name="T36" fmla="*/ 64 w 192"/>
              <a:gd name="T37" fmla="*/ 20 h 164"/>
              <a:gd name="T38" fmla="*/ 64 w 192"/>
              <a:gd name="T39" fmla="*/ 28 h 164"/>
              <a:gd name="T40" fmla="*/ 72 w 192"/>
              <a:gd name="T41" fmla="*/ 28 h 164"/>
              <a:gd name="T42" fmla="*/ 176 w 192"/>
              <a:gd name="T43" fmla="*/ 28 h 164"/>
              <a:gd name="T44" fmla="*/ 184 w 192"/>
              <a:gd name="T45" fmla="*/ 36 h 164"/>
              <a:gd name="T46" fmla="*/ 184 w 192"/>
              <a:gd name="T47" fmla="*/ 44 h 164"/>
              <a:gd name="T48" fmla="*/ 8 w 192"/>
              <a:gd name="T49" fmla="*/ 44 h 164"/>
              <a:gd name="T50" fmla="*/ 8 w 192"/>
              <a:gd name="T51" fmla="*/ 36 h 164"/>
              <a:gd name="T52" fmla="*/ 8 w 192"/>
              <a:gd name="T53" fmla="*/ 16 h 164"/>
              <a:gd name="T54" fmla="*/ 176 w 192"/>
              <a:gd name="T55" fmla="*/ 156 h 164"/>
              <a:gd name="T56" fmla="*/ 16 w 192"/>
              <a:gd name="T57" fmla="*/ 156 h 164"/>
              <a:gd name="T58" fmla="*/ 8 w 192"/>
              <a:gd name="T59" fmla="*/ 148 h 164"/>
              <a:gd name="T60" fmla="*/ 8 w 192"/>
              <a:gd name="T61" fmla="*/ 64 h 164"/>
              <a:gd name="T62" fmla="*/ 8 w 192"/>
              <a:gd name="T63" fmla="*/ 52 h 164"/>
              <a:gd name="T64" fmla="*/ 184 w 192"/>
              <a:gd name="T65" fmla="*/ 52 h 164"/>
              <a:gd name="T66" fmla="*/ 184 w 192"/>
              <a:gd name="T67" fmla="*/ 148 h 164"/>
              <a:gd name="T68" fmla="*/ 176 w 192"/>
              <a:gd name="T69" fmla="*/ 15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164">
                <a:moveTo>
                  <a:pt x="176" y="20"/>
                </a:move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6"/>
                  <a:pt x="8" y="164"/>
                  <a:pt x="16" y="164"/>
                </a:cubicBezTo>
                <a:cubicBezTo>
                  <a:pt x="176" y="164"/>
                  <a:pt x="176" y="164"/>
                  <a:pt x="176" y="164"/>
                </a:cubicBezTo>
                <a:cubicBezTo>
                  <a:pt x="185" y="164"/>
                  <a:pt x="192" y="156"/>
                  <a:pt x="192" y="148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lose/>
                <a:moveTo>
                  <a:pt x="8" y="16"/>
                </a:moveTo>
                <a:cubicBezTo>
                  <a:pt x="8" y="11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1" y="8"/>
                  <a:pt x="64" y="11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8"/>
                  <a:pt x="64" y="28"/>
                  <a:pt x="64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81" y="28"/>
                  <a:pt x="184" y="31"/>
                  <a:pt x="184" y="36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36"/>
                  <a:pt x="8" y="36"/>
                  <a:pt x="8" y="36"/>
                </a:cubicBezTo>
                <a:lnTo>
                  <a:pt x="8" y="16"/>
                </a:lnTo>
                <a:close/>
                <a:moveTo>
                  <a:pt x="176" y="156"/>
                </a:moveTo>
                <a:cubicBezTo>
                  <a:pt x="16" y="156"/>
                  <a:pt x="16" y="156"/>
                  <a:pt x="16" y="156"/>
                </a:cubicBezTo>
                <a:cubicBezTo>
                  <a:pt x="12" y="156"/>
                  <a:pt x="8" y="152"/>
                  <a:pt x="8" y="148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2"/>
                  <a:pt x="8" y="52"/>
                  <a:pt x="8" y="52"/>
                </a:cubicBezTo>
                <a:cubicBezTo>
                  <a:pt x="184" y="52"/>
                  <a:pt x="184" y="52"/>
                  <a:pt x="184" y="52"/>
                </a:cubicBezTo>
                <a:cubicBezTo>
                  <a:pt x="184" y="148"/>
                  <a:pt x="184" y="148"/>
                  <a:pt x="184" y="148"/>
                </a:cubicBezTo>
                <a:cubicBezTo>
                  <a:pt x="184" y="152"/>
                  <a:pt x="181" y="156"/>
                  <a:pt x="176" y="1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405187" y="2781300"/>
            <a:ext cx="544513" cy="347663"/>
          </a:xfrm>
          <a:custGeom>
            <a:avLst/>
            <a:gdLst>
              <a:gd name="T0" fmla="*/ 192 w 200"/>
              <a:gd name="T1" fmla="*/ 0 h 128"/>
              <a:gd name="T2" fmla="*/ 9 w 200"/>
              <a:gd name="T3" fmla="*/ 0 h 128"/>
              <a:gd name="T4" fmla="*/ 7 w 200"/>
              <a:gd name="T5" fmla="*/ 0 h 128"/>
              <a:gd name="T6" fmla="*/ 3 w 200"/>
              <a:gd name="T7" fmla="*/ 0 h 128"/>
              <a:gd name="T8" fmla="*/ 0 w 200"/>
              <a:gd name="T9" fmla="*/ 0 h 128"/>
              <a:gd name="T10" fmla="*/ 0 w 200"/>
              <a:gd name="T11" fmla="*/ 128 h 128"/>
              <a:gd name="T12" fmla="*/ 200 w 200"/>
              <a:gd name="T13" fmla="*/ 128 h 128"/>
              <a:gd name="T14" fmla="*/ 200 w 200"/>
              <a:gd name="T15" fmla="*/ 0 h 128"/>
              <a:gd name="T16" fmla="*/ 194 w 200"/>
              <a:gd name="T17" fmla="*/ 0 h 128"/>
              <a:gd name="T18" fmla="*/ 192 w 200"/>
              <a:gd name="T19" fmla="*/ 0 h 128"/>
              <a:gd name="T20" fmla="*/ 184 w 200"/>
              <a:gd name="T21" fmla="*/ 8 h 128"/>
              <a:gd name="T22" fmla="*/ 107 w 200"/>
              <a:gd name="T23" fmla="*/ 85 h 128"/>
              <a:gd name="T24" fmla="*/ 94 w 200"/>
              <a:gd name="T25" fmla="*/ 85 h 128"/>
              <a:gd name="T26" fmla="*/ 17 w 200"/>
              <a:gd name="T27" fmla="*/ 8 h 128"/>
              <a:gd name="T28" fmla="*/ 184 w 200"/>
              <a:gd name="T29" fmla="*/ 8 h 128"/>
              <a:gd name="T30" fmla="*/ 8 w 200"/>
              <a:gd name="T31" fmla="*/ 11 h 128"/>
              <a:gd name="T32" fmla="*/ 60 w 200"/>
              <a:gd name="T33" fmla="*/ 63 h 128"/>
              <a:gd name="T34" fmla="*/ 8 w 200"/>
              <a:gd name="T35" fmla="*/ 115 h 128"/>
              <a:gd name="T36" fmla="*/ 8 w 200"/>
              <a:gd name="T37" fmla="*/ 11 h 128"/>
              <a:gd name="T38" fmla="*/ 15 w 200"/>
              <a:gd name="T39" fmla="*/ 120 h 128"/>
              <a:gd name="T40" fmla="*/ 66 w 200"/>
              <a:gd name="T41" fmla="*/ 68 h 128"/>
              <a:gd name="T42" fmla="*/ 88 w 200"/>
              <a:gd name="T43" fmla="*/ 91 h 128"/>
              <a:gd name="T44" fmla="*/ 100 w 200"/>
              <a:gd name="T45" fmla="*/ 96 h 128"/>
              <a:gd name="T46" fmla="*/ 113 w 200"/>
              <a:gd name="T47" fmla="*/ 91 h 128"/>
              <a:gd name="T48" fmla="*/ 135 w 200"/>
              <a:gd name="T49" fmla="*/ 68 h 128"/>
              <a:gd name="T50" fmla="*/ 186 w 200"/>
              <a:gd name="T51" fmla="*/ 120 h 128"/>
              <a:gd name="T52" fmla="*/ 15 w 200"/>
              <a:gd name="T53" fmla="*/ 120 h 128"/>
              <a:gd name="T54" fmla="*/ 192 w 200"/>
              <a:gd name="T55" fmla="*/ 115 h 128"/>
              <a:gd name="T56" fmla="*/ 140 w 200"/>
              <a:gd name="T57" fmla="*/ 63 h 128"/>
              <a:gd name="T58" fmla="*/ 192 w 200"/>
              <a:gd name="T59" fmla="*/ 11 h 128"/>
              <a:gd name="T60" fmla="*/ 192 w 200"/>
              <a:gd name="T61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28">
                <a:moveTo>
                  <a:pt x="192" y="0"/>
                </a:moveTo>
                <a:cubicBezTo>
                  <a:pt x="9" y="0"/>
                  <a:pt x="9" y="0"/>
                  <a:pt x="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200" y="128"/>
                  <a:pt x="200" y="128"/>
                  <a:pt x="200" y="128"/>
                </a:cubicBezTo>
                <a:cubicBezTo>
                  <a:pt x="200" y="0"/>
                  <a:pt x="200" y="0"/>
                  <a:pt x="200" y="0"/>
                </a:cubicBezTo>
                <a:cubicBezTo>
                  <a:pt x="194" y="0"/>
                  <a:pt x="194" y="0"/>
                  <a:pt x="194" y="0"/>
                </a:cubicBezTo>
                <a:lnTo>
                  <a:pt x="192" y="0"/>
                </a:lnTo>
                <a:close/>
                <a:moveTo>
                  <a:pt x="184" y="8"/>
                </a:moveTo>
                <a:cubicBezTo>
                  <a:pt x="107" y="85"/>
                  <a:pt x="107" y="85"/>
                  <a:pt x="107" y="85"/>
                </a:cubicBezTo>
                <a:cubicBezTo>
                  <a:pt x="104" y="88"/>
                  <a:pt x="97" y="88"/>
                  <a:pt x="94" y="85"/>
                </a:cubicBezTo>
                <a:cubicBezTo>
                  <a:pt x="17" y="8"/>
                  <a:pt x="17" y="8"/>
                  <a:pt x="17" y="8"/>
                </a:cubicBezTo>
                <a:lnTo>
                  <a:pt x="184" y="8"/>
                </a:lnTo>
                <a:close/>
                <a:moveTo>
                  <a:pt x="8" y="11"/>
                </a:moveTo>
                <a:cubicBezTo>
                  <a:pt x="60" y="63"/>
                  <a:pt x="60" y="63"/>
                  <a:pt x="60" y="63"/>
                </a:cubicBezTo>
                <a:cubicBezTo>
                  <a:pt x="8" y="115"/>
                  <a:pt x="8" y="115"/>
                  <a:pt x="8" y="115"/>
                </a:cubicBezTo>
                <a:lnTo>
                  <a:pt x="8" y="11"/>
                </a:lnTo>
                <a:close/>
                <a:moveTo>
                  <a:pt x="15" y="120"/>
                </a:moveTo>
                <a:cubicBezTo>
                  <a:pt x="66" y="68"/>
                  <a:pt x="66" y="68"/>
                  <a:pt x="66" y="6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94"/>
                  <a:pt x="96" y="96"/>
                  <a:pt x="100" y="96"/>
                </a:cubicBezTo>
                <a:cubicBezTo>
                  <a:pt x="105" y="96"/>
                  <a:pt x="109" y="94"/>
                  <a:pt x="113" y="91"/>
                </a:cubicBezTo>
                <a:cubicBezTo>
                  <a:pt x="135" y="68"/>
                  <a:pt x="135" y="68"/>
                  <a:pt x="135" y="68"/>
                </a:cubicBezTo>
                <a:cubicBezTo>
                  <a:pt x="186" y="120"/>
                  <a:pt x="186" y="120"/>
                  <a:pt x="186" y="120"/>
                </a:cubicBezTo>
                <a:lnTo>
                  <a:pt x="15" y="120"/>
                </a:lnTo>
                <a:close/>
                <a:moveTo>
                  <a:pt x="192" y="115"/>
                </a:moveTo>
                <a:cubicBezTo>
                  <a:pt x="140" y="63"/>
                  <a:pt x="140" y="63"/>
                  <a:pt x="140" y="63"/>
                </a:cubicBezTo>
                <a:cubicBezTo>
                  <a:pt x="192" y="11"/>
                  <a:pt x="192" y="11"/>
                  <a:pt x="192" y="11"/>
                </a:cubicBezTo>
                <a:lnTo>
                  <a:pt x="192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3"/>
          <p:cNvSpPr>
            <a:spLocks noEditPoints="1"/>
          </p:cNvSpPr>
          <p:nvPr/>
        </p:nvSpPr>
        <p:spPr bwMode="auto">
          <a:xfrm>
            <a:off x="4384675" y="4699000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1 w 200"/>
              <a:gd name="T3" fmla="*/ 24 h 152"/>
              <a:gd name="T4" fmla="*/ 132 w 200"/>
              <a:gd name="T5" fmla="*/ 4 h 152"/>
              <a:gd name="T6" fmla="*/ 132 w 200"/>
              <a:gd name="T7" fmla="*/ 4 h 152"/>
              <a:gd name="T8" fmla="*/ 132 w 200"/>
              <a:gd name="T9" fmla="*/ 4 h 152"/>
              <a:gd name="T10" fmla="*/ 132 w 200"/>
              <a:gd name="T11" fmla="*/ 4 h 152"/>
              <a:gd name="T12" fmla="*/ 121 w 200"/>
              <a:gd name="T13" fmla="*/ 0 h 152"/>
              <a:gd name="T14" fmla="*/ 81 w 200"/>
              <a:gd name="T15" fmla="*/ 0 h 152"/>
              <a:gd name="T16" fmla="*/ 69 w 200"/>
              <a:gd name="T17" fmla="*/ 5 h 152"/>
              <a:gd name="T18" fmla="*/ 69 w 200"/>
              <a:gd name="T19" fmla="*/ 5 h 152"/>
              <a:gd name="T20" fmla="*/ 50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92 w 200"/>
              <a:gd name="T39" fmla="*/ 136 h 152"/>
              <a:gd name="T40" fmla="*/ 184 w 200"/>
              <a:gd name="T41" fmla="*/ 144 h 152"/>
              <a:gd name="T42" fmla="*/ 16 w 200"/>
              <a:gd name="T43" fmla="*/ 144 h 152"/>
              <a:gd name="T44" fmla="*/ 8 w 200"/>
              <a:gd name="T45" fmla="*/ 136 h 152"/>
              <a:gd name="T46" fmla="*/ 8 w 200"/>
              <a:gd name="T47" fmla="*/ 40 h 152"/>
              <a:gd name="T48" fmla="*/ 16 w 200"/>
              <a:gd name="T49" fmla="*/ 32 h 152"/>
              <a:gd name="T50" fmla="*/ 50 w 200"/>
              <a:gd name="T51" fmla="*/ 32 h 152"/>
              <a:gd name="T52" fmla="*/ 54 w 200"/>
              <a:gd name="T53" fmla="*/ 32 h 152"/>
              <a:gd name="T54" fmla="*/ 56 w 200"/>
              <a:gd name="T55" fmla="*/ 29 h 152"/>
              <a:gd name="T56" fmla="*/ 66 w 200"/>
              <a:gd name="T57" fmla="*/ 20 h 152"/>
              <a:gd name="T58" fmla="*/ 66 w 200"/>
              <a:gd name="T59" fmla="*/ 20 h 152"/>
              <a:gd name="T60" fmla="*/ 75 w 200"/>
              <a:gd name="T61" fmla="*/ 10 h 152"/>
              <a:gd name="T62" fmla="*/ 81 w 200"/>
              <a:gd name="T63" fmla="*/ 8 h 152"/>
              <a:gd name="T64" fmla="*/ 121 w 200"/>
              <a:gd name="T65" fmla="*/ 8 h 152"/>
              <a:gd name="T66" fmla="*/ 126 w 200"/>
              <a:gd name="T67" fmla="*/ 10 h 152"/>
              <a:gd name="T68" fmla="*/ 146 w 200"/>
              <a:gd name="T69" fmla="*/ 29 h 152"/>
              <a:gd name="T70" fmla="*/ 148 w 200"/>
              <a:gd name="T71" fmla="*/ 32 h 152"/>
              <a:gd name="T72" fmla="*/ 151 w 200"/>
              <a:gd name="T73" fmla="*/ 32 h 152"/>
              <a:gd name="T74" fmla="*/ 184 w 200"/>
              <a:gd name="T75" fmla="*/ 32 h 152"/>
              <a:gd name="T76" fmla="*/ 192 w 200"/>
              <a:gd name="T77" fmla="*/ 40 h 152"/>
              <a:gd name="T78" fmla="*/ 192 w 200"/>
              <a:gd name="T79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1" y="24"/>
                  <a:pt x="151" y="24"/>
                  <a:pt x="151" y="2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9" y="1"/>
                  <a:pt x="125" y="0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6" y="0"/>
                  <a:pt x="72" y="2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50" y="24"/>
                  <a:pt x="50" y="24"/>
                  <a:pt x="5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8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4"/>
                  <a:pt x="8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3" y="152"/>
                  <a:pt x="200" y="144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3" y="24"/>
                  <a:pt x="184" y="24"/>
                </a:cubicBezTo>
                <a:close/>
                <a:moveTo>
                  <a:pt x="192" y="136"/>
                </a:moveTo>
                <a:cubicBezTo>
                  <a:pt x="192" y="140"/>
                  <a:pt x="189" y="144"/>
                  <a:pt x="184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8" y="140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35"/>
                  <a:pt x="12" y="32"/>
                  <a:pt x="1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6" y="29"/>
                  <a:pt x="56" y="29"/>
                  <a:pt x="56" y="29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75" y="10"/>
                  <a:pt x="75" y="10"/>
                  <a:pt x="75" y="10"/>
                </a:cubicBezTo>
                <a:cubicBezTo>
                  <a:pt x="76" y="9"/>
                  <a:pt x="79" y="8"/>
                  <a:pt x="81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8"/>
                  <a:pt x="125" y="8"/>
                  <a:pt x="126" y="10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1" y="32"/>
                  <a:pt x="151" y="32"/>
                  <a:pt x="151" y="32"/>
                </a:cubicBezTo>
                <a:cubicBezTo>
                  <a:pt x="184" y="32"/>
                  <a:pt x="184" y="32"/>
                  <a:pt x="184" y="32"/>
                </a:cubicBezTo>
                <a:cubicBezTo>
                  <a:pt x="189" y="32"/>
                  <a:pt x="192" y="35"/>
                  <a:pt x="192" y="40"/>
                </a:cubicBezTo>
                <a:lnTo>
                  <a:pt x="192" y="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4514850" y="4786313"/>
            <a:ext cx="282575" cy="282575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52 w 104"/>
              <a:gd name="T11" fmla="*/ 96 h 104"/>
              <a:gd name="T12" fmla="*/ 8 w 104"/>
              <a:gd name="T13" fmla="*/ 52 h 104"/>
              <a:gd name="T14" fmla="*/ 52 w 104"/>
              <a:gd name="T15" fmla="*/ 8 h 104"/>
              <a:gd name="T16" fmla="*/ 96 w 104"/>
              <a:gd name="T17" fmla="*/ 52 h 104"/>
              <a:gd name="T18" fmla="*/ 52 w 104"/>
              <a:gd name="T19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4" y="0"/>
                  <a:pt x="0" y="23"/>
                  <a:pt x="0" y="52"/>
                </a:cubicBezTo>
                <a:cubicBezTo>
                  <a:pt x="0" y="80"/>
                  <a:pt x="24" y="104"/>
                  <a:pt x="52" y="104"/>
                </a:cubicBezTo>
                <a:cubicBezTo>
                  <a:pt x="81" y="104"/>
                  <a:pt x="104" y="80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52" y="96"/>
                </a:moveTo>
                <a:cubicBezTo>
                  <a:pt x="28" y="96"/>
                  <a:pt x="8" y="76"/>
                  <a:pt x="8" y="52"/>
                </a:cubicBezTo>
                <a:cubicBezTo>
                  <a:pt x="8" y="27"/>
                  <a:pt x="28" y="8"/>
                  <a:pt x="52" y="8"/>
                </a:cubicBezTo>
                <a:cubicBezTo>
                  <a:pt x="77" y="8"/>
                  <a:pt x="96" y="27"/>
                  <a:pt x="96" y="52"/>
                </a:cubicBezTo>
                <a:cubicBezTo>
                  <a:pt x="96" y="76"/>
                  <a:pt x="77" y="96"/>
                  <a:pt x="52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5"/>
          <p:cNvSpPr>
            <a:spLocks noEditPoints="1"/>
          </p:cNvSpPr>
          <p:nvPr/>
        </p:nvSpPr>
        <p:spPr bwMode="auto">
          <a:xfrm>
            <a:off x="4557712" y="4829175"/>
            <a:ext cx="195263" cy="196850"/>
          </a:xfrm>
          <a:custGeom>
            <a:avLst/>
            <a:gdLst>
              <a:gd name="T0" fmla="*/ 36 w 72"/>
              <a:gd name="T1" fmla="*/ 0 h 72"/>
              <a:gd name="T2" fmla="*/ 0 w 72"/>
              <a:gd name="T3" fmla="*/ 36 h 72"/>
              <a:gd name="T4" fmla="*/ 36 w 72"/>
              <a:gd name="T5" fmla="*/ 72 h 72"/>
              <a:gd name="T6" fmla="*/ 72 w 72"/>
              <a:gd name="T7" fmla="*/ 36 h 72"/>
              <a:gd name="T8" fmla="*/ 36 w 72"/>
              <a:gd name="T9" fmla="*/ 0 h 72"/>
              <a:gd name="T10" fmla="*/ 36 w 72"/>
              <a:gd name="T11" fmla="*/ 64 h 72"/>
              <a:gd name="T12" fmla="*/ 8 w 72"/>
              <a:gd name="T13" fmla="*/ 36 h 72"/>
              <a:gd name="T14" fmla="*/ 36 w 72"/>
              <a:gd name="T15" fmla="*/ 8 h 72"/>
              <a:gd name="T16" fmla="*/ 64 w 72"/>
              <a:gd name="T17" fmla="*/ 36 h 72"/>
              <a:gd name="T18" fmla="*/ 36 w 72"/>
              <a:gd name="T19" fmla="*/ 6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36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5"/>
                  <a:pt x="17" y="72"/>
                  <a:pt x="36" y="72"/>
                </a:cubicBezTo>
                <a:cubicBezTo>
                  <a:pt x="56" y="72"/>
                  <a:pt x="72" y="55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36" y="64"/>
                </a:moveTo>
                <a:cubicBezTo>
                  <a:pt x="21" y="64"/>
                  <a:pt x="8" y="51"/>
                  <a:pt x="8" y="36"/>
                </a:cubicBezTo>
                <a:cubicBezTo>
                  <a:pt x="8" y="20"/>
                  <a:pt x="21" y="8"/>
                  <a:pt x="36" y="8"/>
                </a:cubicBezTo>
                <a:cubicBezTo>
                  <a:pt x="52" y="8"/>
                  <a:pt x="64" y="20"/>
                  <a:pt x="64" y="36"/>
                </a:cubicBezTo>
                <a:cubicBezTo>
                  <a:pt x="64" y="51"/>
                  <a:pt x="52" y="64"/>
                  <a:pt x="36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46"/>
          <p:cNvSpPr>
            <a:spLocks noEditPoints="1"/>
          </p:cNvSpPr>
          <p:nvPr/>
        </p:nvSpPr>
        <p:spPr bwMode="auto">
          <a:xfrm>
            <a:off x="9275762" y="2684463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7"/>
          <p:cNvSpPr/>
          <p:nvPr/>
        </p:nvSpPr>
        <p:spPr bwMode="auto">
          <a:xfrm>
            <a:off x="9386887" y="2794000"/>
            <a:ext cx="323850" cy="327025"/>
          </a:xfrm>
          <a:custGeom>
            <a:avLst/>
            <a:gdLst>
              <a:gd name="T0" fmla="*/ 108 w 204"/>
              <a:gd name="T1" fmla="*/ 0 h 206"/>
              <a:gd name="T2" fmla="*/ 94 w 204"/>
              <a:gd name="T3" fmla="*/ 0 h 206"/>
              <a:gd name="T4" fmla="*/ 94 w 204"/>
              <a:gd name="T5" fmla="*/ 96 h 206"/>
              <a:gd name="T6" fmla="*/ 0 w 204"/>
              <a:gd name="T7" fmla="*/ 96 h 206"/>
              <a:gd name="T8" fmla="*/ 0 w 204"/>
              <a:gd name="T9" fmla="*/ 110 h 206"/>
              <a:gd name="T10" fmla="*/ 94 w 204"/>
              <a:gd name="T11" fmla="*/ 110 h 206"/>
              <a:gd name="T12" fmla="*/ 94 w 204"/>
              <a:gd name="T13" fmla="*/ 206 h 206"/>
              <a:gd name="T14" fmla="*/ 108 w 204"/>
              <a:gd name="T15" fmla="*/ 206 h 206"/>
              <a:gd name="T16" fmla="*/ 108 w 204"/>
              <a:gd name="T17" fmla="*/ 110 h 206"/>
              <a:gd name="T18" fmla="*/ 204 w 204"/>
              <a:gd name="T19" fmla="*/ 110 h 206"/>
              <a:gd name="T20" fmla="*/ 204 w 204"/>
              <a:gd name="T21" fmla="*/ 96 h 206"/>
              <a:gd name="T22" fmla="*/ 108 w 204"/>
              <a:gd name="T23" fmla="*/ 96 h 206"/>
              <a:gd name="T24" fmla="*/ 108 w 204"/>
              <a:gd name="T25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" h="206">
                <a:moveTo>
                  <a:pt x="108" y="0"/>
                </a:moveTo>
                <a:lnTo>
                  <a:pt x="94" y="0"/>
                </a:lnTo>
                <a:lnTo>
                  <a:pt x="94" y="96"/>
                </a:lnTo>
                <a:lnTo>
                  <a:pt x="0" y="96"/>
                </a:lnTo>
                <a:lnTo>
                  <a:pt x="0" y="110"/>
                </a:lnTo>
                <a:lnTo>
                  <a:pt x="94" y="110"/>
                </a:lnTo>
                <a:lnTo>
                  <a:pt x="94" y="206"/>
                </a:lnTo>
                <a:lnTo>
                  <a:pt x="108" y="206"/>
                </a:lnTo>
                <a:lnTo>
                  <a:pt x="108" y="110"/>
                </a:lnTo>
                <a:lnTo>
                  <a:pt x="204" y="110"/>
                </a:lnTo>
                <a:lnTo>
                  <a:pt x="204" y="96"/>
                </a:lnTo>
                <a:lnTo>
                  <a:pt x="108" y="96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48"/>
          <p:cNvSpPr>
            <a:spLocks noEditPoints="1"/>
          </p:cNvSpPr>
          <p:nvPr/>
        </p:nvSpPr>
        <p:spPr bwMode="auto">
          <a:xfrm>
            <a:off x="927893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4" y="0"/>
                  <a:pt x="0" y="44"/>
                  <a:pt x="0" y="100"/>
                </a:cubicBezTo>
                <a:cubicBezTo>
                  <a:pt x="0" y="155"/>
                  <a:pt x="44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0" y="192"/>
                </a:moveTo>
                <a:cubicBezTo>
                  <a:pt x="49" y="192"/>
                  <a:pt x="8" y="150"/>
                  <a:pt x="8" y="100"/>
                </a:cubicBezTo>
                <a:cubicBezTo>
                  <a:pt x="8" y="49"/>
                  <a:pt x="49" y="8"/>
                  <a:pt x="100" y="8"/>
                </a:cubicBezTo>
                <a:cubicBezTo>
                  <a:pt x="150" y="8"/>
                  <a:pt x="192" y="49"/>
                  <a:pt x="192" y="100"/>
                </a:cubicBezTo>
                <a:cubicBezTo>
                  <a:pt x="192" y="150"/>
                  <a:pt x="150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9409112" y="3924300"/>
            <a:ext cx="282575" cy="22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539162" y="4740275"/>
            <a:ext cx="65088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51"/>
          <p:cNvSpPr/>
          <p:nvPr/>
        </p:nvSpPr>
        <p:spPr bwMode="auto">
          <a:xfrm>
            <a:off x="8528050" y="4827588"/>
            <a:ext cx="87313" cy="228600"/>
          </a:xfrm>
          <a:custGeom>
            <a:avLst/>
            <a:gdLst>
              <a:gd name="T0" fmla="*/ 41 w 55"/>
              <a:gd name="T1" fmla="*/ 13 h 144"/>
              <a:gd name="T2" fmla="*/ 41 w 55"/>
              <a:gd name="T3" fmla="*/ 6 h 144"/>
              <a:gd name="T4" fmla="*/ 41 w 55"/>
              <a:gd name="T5" fmla="*/ 0 h 144"/>
              <a:gd name="T6" fmla="*/ 0 w 55"/>
              <a:gd name="T7" fmla="*/ 0 h 144"/>
              <a:gd name="T8" fmla="*/ 0 w 55"/>
              <a:gd name="T9" fmla="*/ 13 h 144"/>
              <a:gd name="T10" fmla="*/ 14 w 55"/>
              <a:gd name="T11" fmla="*/ 13 h 144"/>
              <a:gd name="T12" fmla="*/ 14 w 55"/>
              <a:gd name="T13" fmla="*/ 130 h 144"/>
              <a:gd name="T14" fmla="*/ 0 w 55"/>
              <a:gd name="T15" fmla="*/ 130 h 144"/>
              <a:gd name="T16" fmla="*/ 0 w 55"/>
              <a:gd name="T17" fmla="*/ 144 h 144"/>
              <a:gd name="T18" fmla="*/ 55 w 55"/>
              <a:gd name="T19" fmla="*/ 144 h 144"/>
              <a:gd name="T20" fmla="*/ 55 w 55"/>
              <a:gd name="T21" fmla="*/ 130 h 144"/>
              <a:gd name="T22" fmla="*/ 41 w 55"/>
              <a:gd name="T23" fmla="*/ 130 h 144"/>
              <a:gd name="T24" fmla="*/ 41 w 55"/>
              <a:gd name="T25" fmla="*/ 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144">
                <a:moveTo>
                  <a:pt x="41" y="13"/>
                </a:moveTo>
                <a:lnTo>
                  <a:pt x="41" y="6"/>
                </a:lnTo>
                <a:lnTo>
                  <a:pt x="41" y="0"/>
                </a:lnTo>
                <a:lnTo>
                  <a:pt x="0" y="0"/>
                </a:lnTo>
                <a:lnTo>
                  <a:pt x="0" y="13"/>
                </a:lnTo>
                <a:lnTo>
                  <a:pt x="14" y="13"/>
                </a:lnTo>
                <a:lnTo>
                  <a:pt x="14" y="130"/>
                </a:lnTo>
                <a:lnTo>
                  <a:pt x="0" y="130"/>
                </a:lnTo>
                <a:lnTo>
                  <a:pt x="0" y="144"/>
                </a:lnTo>
                <a:lnTo>
                  <a:pt x="55" y="144"/>
                </a:lnTo>
                <a:lnTo>
                  <a:pt x="55" y="130"/>
                </a:lnTo>
                <a:lnTo>
                  <a:pt x="41" y="130"/>
                </a:lnTo>
                <a:lnTo>
                  <a:pt x="41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52"/>
          <p:cNvSpPr>
            <a:spLocks noEditPoints="1"/>
          </p:cNvSpPr>
          <p:nvPr/>
        </p:nvSpPr>
        <p:spPr bwMode="auto">
          <a:xfrm>
            <a:off x="8297862" y="463391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0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53"/>
          <p:cNvSpPr>
            <a:spLocks noEditPoints="1"/>
          </p:cNvSpPr>
          <p:nvPr/>
        </p:nvSpPr>
        <p:spPr bwMode="auto">
          <a:xfrm>
            <a:off x="9275762" y="4699000"/>
            <a:ext cx="546100" cy="411163"/>
          </a:xfrm>
          <a:custGeom>
            <a:avLst/>
            <a:gdLst>
              <a:gd name="T0" fmla="*/ 88 w 201"/>
              <a:gd name="T1" fmla="*/ 15 h 151"/>
              <a:gd name="T2" fmla="*/ 88 w 201"/>
              <a:gd name="T3" fmla="*/ 40 h 151"/>
              <a:gd name="T4" fmla="*/ 88 w 201"/>
              <a:gd name="T5" fmla="*/ 48 h 151"/>
              <a:gd name="T6" fmla="*/ 96 w 201"/>
              <a:gd name="T7" fmla="*/ 48 h 151"/>
              <a:gd name="T8" fmla="*/ 190 w 201"/>
              <a:gd name="T9" fmla="*/ 123 h 151"/>
              <a:gd name="T10" fmla="*/ 96 w 201"/>
              <a:gd name="T11" fmla="*/ 88 h 151"/>
              <a:gd name="T12" fmla="*/ 88 w 201"/>
              <a:gd name="T13" fmla="*/ 88 h 151"/>
              <a:gd name="T14" fmla="*/ 88 w 201"/>
              <a:gd name="T15" fmla="*/ 96 h 151"/>
              <a:gd name="T16" fmla="*/ 88 w 201"/>
              <a:gd name="T17" fmla="*/ 120 h 151"/>
              <a:gd name="T18" fmla="*/ 14 w 201"/>
              <a:gd name="T19" fmla="*/ 68 h 151"/>
              <a:gd name="T20" fmla="*/ 88 w 201"/>
              <a:gd name="T21" fmla="*/ 15 h 151"/>
              <a:gd name="T22" fmla="*/ 96 w 201"/>
              <a:gd name="T23" fmla="*/ 0 h 151"/>
              <a:gd name="T24" fmla="*/ 0 w 201"/>
              <a:gd name="T25" fmla="*/ 68 h 151"/>
              <a:gd name="T26" fmla="*/ 96 w 201"/>
              <a:gd name="T27" fmla="*/ 136 h 151"/>
              <a:gd name="T28" fmla="*/ 96 w 201"/>
              <a:gd name="T29" fmla="*/ 96 h 151"/>
              <a:gd name="T30" fmla="*/ 201 w 201"/>
              <a:gd name="T31" fmla="*/ 151 h 151"/>
              <a:gd name="T32" fmla="*/ 96 w 201"/>
              <a:gd name="T33" fmla="*/ 40 h 151"/>
              <a:gd name="T34" fmla="*/ 96 w 201"/>
              <a:gd name="T3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1" h="151">
                <a:moveTo>
                  <a:pt x="88" y="15"/>
                </a:moveTo>
                <a:cubicBezTo>
                  <a:pt x="88" y="40"/>
                  <a:pt x="88" y="40"/>
                  <a:pt x="88" y="40"/>
                </a:cubicBezTo>
                <a:cubicBezTo>
                  <a:pt x="88" y="48"/>
                  <a:pt x="88" y="48"/>
                  <a:pt x="88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51" y="49"/>
                  <a:pt x="182" y="73"/>
                  <a:pt x="190" y="123"/>
                </a:cubicBezTo>
                <a:cubicBezTo>
                  <a:pt x="160" y="88"/>
                  <a:pt x="125" y="88"/>
                  <a:pt x="96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4" y="68"/>
                  <a:pt x="14" y="68"/>
                  <a:pt x="14" y="68"/>
                </a:cubicBezTo>
                <a:cubicBezTo>
                  <a:pt x="88" y="15"/>
                  <a:pt x="88" y="15"/>
                  <a:pt x="88" y="15"/>
                </a:cubicBezTo>
                <a:moveTo>
                  <a:pt x="96" y="0"/>
                </a:move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5" y="96"/>
                  <a:pt x="170" y="98"/>
                  <a:pt x="201" y="151"/>
                </a:cubicBezTo>
                <a:cubicBezTo>
                  <a:pt x="201" y="117"/>
                  <a:pt x="195" y="41"/>
                  <a:pt x="96" y="40"/>
                </a:cubicBezTo>
                <a:cubicBezTo>
                  <a:pt x="96" y="0"/>
                  <a:pt x="96" y="0"/>
                  <a:pt x="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54"/>
          <p:cNvSpPr/>
          <p:nvPr/>
        </p:nvSpPr>
        <p:spPr bwMode="auto">
          <a:xfrm>
            <a:off x="8489950" y="3897313"/>
            <a:ext cx="160338" cy="161925"/>
          </a:xfrm>
          <a:custGeom>
            <a:avLst/>
            <a:gdLst>
              <a:gd name="T0" fmla="*/ 101 w 101"/>
              <a:gd name="T1" fmla="*/ 9 h 102"/>
              <a:gd name="T2" fmla="*/ 93 w 101"/>
              <a:gd name="T3" fmla="*/ 0 h 102"/>
              <a:gd name="T4" fmla="*/ 51 w 101"/>
              <a:gd name="T5" fmla="*/ 41 h 102"/>
              <a:gd name="T6" fmla="*/ 9 w 101"/>
              <a:gd name="T7" fmla="*/ 0 h 102"/>
              <a:gd name="T8" fmla="*/ 0 w 101"/>
              <a:gd name="T9" fmla="*/ 9 h 102"/>
              <a:gd name="T10" fmla="*/ 41 w 101"/>
              <a:gd name="T11" fmla="*/ 52 h 102"/>
              <a:gd name="T12" fmla="*/ 0 w 101"/>
              <a:gd name="T13" fmla="*/ 93 h 102"/>
              <a:gd name="T14" fmla="*/ 9 w 101"/>
              <a:gd name="T15" fmla="*/ 102 h 102"/>
              <a:gd name="T16" fmla="*/ 51 w 101"/>
              <a:gd name="T17" fmla="*/ 60 h 102"/>
              <a:gd name="T18" fmla="*/ 93 w 101"/>
              <a:gd name="T19" fmla="*/ 102 h 102"/>
              <a:gd name="T20" fmla="*/ 101 w 101"/>
              <a:gd name="T21" fmla="*/ 93 h 102"/>
              <a:gd name="T22" fmla="*/ 60 w 101"/>
              <a:gd name="T23" fmla="*/ 52 h 102"/>
              <a:gd name="T24" fmla="*/ 101 w 101"/>
              <a:gd name="T25" fmla="*/ 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102">
                <a:moveTo>
                  <a:pt x="101" y="9"/>
                </a:moveTo>
                <a:lnTo>
                  <a:pt x="93" y="0"/>
                </a:lnTo>
                <a:lnTo>
                  <a:pt x="51" y="41"/>
                </a:lnTo>
                <a:lnTo>
                  <a:pt x="9" y="0"/>
                </a:lnTo>
                <a:lnTo>
                  <a:pt x="0" y="9"/>
                </a:lnTo>
                <a:lnTo>
                  <a:pt x="41" y="52"/>
                </a:lnTo>
                <a:lnTo>
                  <a:pt x="0" y="93"/>
                </a:lnTo>
                <a:lnTo>
                  <a:pt x="9" y="102"/>
                </a:lnTo>
                <a:lnTo>
                  <a:pt x="51" y="60"/>
                </a:lnTo>
                <a:lnTo>
                  <a:pt x="93" y="102"/>
                </a:lnTo>
                <a:lnTo>
                  <a:pt x="101" y="93"/>
                </a:lnTo>
                <a:lnTo>
                  <a:pt x="60" y="52"/>
                </a:lnTo>
                <a:lnTo>
                  <a:pt x="101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55"/>
          <p:cNvSpPr>
            <a:spLocks noEditPoints="1"/>
          </p:cNvSpPr>
          <p:nvPr/>
        </p:nvSpPr>
        <p:spPr bwMode="auto">
          <a:xfrm>
            <a:off x="8299450" y="3751263"/>
            <a:ext cx="544513" cy="369888"/>
          </a:xfrm>
          <a:custGeom>
            <a:avLst/>
            <a:gdLst>
              <a:gd name="T0" fmla="*/ 200 w 200"/>
              <a:gd name="T1" fmla="*/ 0 h 136"/>
              <a:gd name="T2" fmla="*/ 0 w 200"/>
              <a:gd name="T3" fmla="*/ 0 h 136"/>
              <a:gd name="T4" fmla="*/ 0 w 200"/>
              <a:gd name="T5" fmla="*/ 8 h 136"/>
              <a:gd name="T6" fmla="*/ 5 w 200"/>
              <a:gd name="T7" fmla="*/ 8 h 136"/>
              <a:gd name="T8" fmla="*/ 8 w 200"/>
              <a:gd name="T9" fmla="*/ 24 h 136"/>
              <a:gd name="T10" fmla="*/ 17 w 200"/>
              <a:gd name="T11" fmla="*/ 38 h 136"/>
              <a:gd name="T12" fmla="*/ 31 w 200"/>
              <a:gd name="T13" fmla="*/ 120 h 136"/>
              <a:gd name="T14" fmla="*/ 46 w 200"/>
              <a:gd name="T15" fmla="*/ 136 h 136"/>
              <a:gd name="T16" fmla="*/ 153 w 200"/>
              <a:gd name="T17" fmla="*/ 136 h 136"/>
              <a:gd name="T18" fmla="*/ 168 w 200"/>
              <a:gd name="T19" fmla="*/ 120 h 136"/>
              <a:gd name="T20" fmla="*/ 182 w 200"/>
              <a:gd name="T21" fmla="*/ 38 h 136"/>
              <a:gd name="T22" fmla="*/ 192 w 200"/>
              <a:gd name="T23" fmla="*/ 24 h 136"/>
              <a:gd name="T24" fmla="*/ 194 w 200"/>
              <a:gd name="T25" fmla="*/ 8 h 136"/>
              <a:gd name="T26" fmla="*/ 200 w 200"/>
              <a:gd name="T27" fmla="*/ 8 h 136"/>
              <a:gd name="T28" fmla="*/ 200 w 200"/>
              <a:gd name="T29" fmla="*/ 0 h 136"/>
              <a:gd name="T30" fmla="*/ 160 w 200"/>
              <a:gd name="T31" fmla="*/ 119 h 136"/>
              <a:gd name="T32" fmla="*/ 153 w 200"/>
              <a:gd name="T33" fmla="*/ 128 h 136"/>
              <a:gd name="T34" fmla="*/ 46 w 200"/>
              <a:gd name="T35" fmla="*/ 128 h 136"/>
              <a:gd name="T36" fmla="*/ 39 w 200"/>
              <a:gd name="T37" fmla="*/ 119 h 136"/>
              <a:gd name="T38" fmla="*/ 25 w 200"/>
              <a:gd name="T39" fmla="*/ 40 h 136"/>
              <a:gd name="T40" fmla="*/ 174 w 200"/>
              <a:gd name="T41" fmla="*/ 40 h 136"/>
              <a:gd name="T42" fmla="*/ 160 w 200"/>
              <a:gd name="T43" fmla="*/ 119 h 136"/>
              <a:gd name="T44" fmla="*/ 184 w 200"/>
              <a:gd name="T45" fmla="*/ 23 h 136"/>
              <a:gd name="T46" fmla="*/ 184 w 200"/>
              <a:gd name="T47" fmla="*/ 23 h 136"/>
              <a:gd name="T48" fmla="*/ 184 w 200"/>
              <a:gd name="T49" fmla="*/ 24 h 136"/>
              <a:gd name="T50" fmla="*/ 176 w 200"/>
              <a:gd name="T51" fmla="*/ 32 h 136"/>
              <a:gd name="T52" fmla="*/ 24 w 200"/>
              <a:gd name="T53" fmla="*/ 32 h 136"/>
              <a:gd name="T54" fmla="*/ 16 w 200"/>
              <a:gd name="T55" fmla="*/ 24 h 136"/>
              <a:gd name="T56" fmla="*/ 16 w 200"/>
              <a:gd name="T57" fmla="*/ 23 h 136"/>
              <a:gd name="T58" fmla="*/ 15 w 200"/>
              <a:gd name="T59" fmla="*/ 23 h 136"/>
              <a:gd name="T60" fmla="*/ 13 w 200"/>
              <a:gd name="T61" fmla="*/ 8 h 136"/>
              <a:gd name="T62" fmla="*/ 186 w 200"/>
              <a:gd name="T63" fmla="*/ 8 h 136"/>
              <a:gd name="T64" fmla="*/ 184 w 200"/>
              <a:gd name="T65" fmla="*/ 2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0" h="136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5" y="8"/>
                  <a:pt x="5" y="8"/>
                  <a:pt x="5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30"/>
                  <a:pt x="11" y="35"/>
                  <a:pt x="17" y="38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9"/>
                  <a:pt x="38" y="136"/>
                  <a:pt x="46" y="136"/>
                </a:cubicBezTo>
                <a:cubicBezTo>
                  <a:pt x="153" y="136"/>
                  <a:pt x="153" y="136"/>
                  <a:pt x="153" y="136"/>
                </a:cubicBezTo>
                <a:cubicBezTo>
                  <a:pt x="161" y="136"/>
                  <a:pt x="167" y="129"/>
                  <a:pt x="168" y="120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8" y="35"/>
                  <a:pt x="192" y="30"/>
                  <a:pt x="192" y="24"/>
                </a:cubicBezTo>
                <a:cubicBezTo>
                  <a:pt x="194" y="8"/>
                  <a:pt x="194" y="8"/>
                  <a:pt x="194" y="8"/>
                </a:cubicBezTo>
                <a:cubicBezTo>
                  <a:pt x="200" y="8"/>
                  <a:pt x="200" y="8"/>
                  <a:pt x="200" y="8"/>
                </a:cubicBezTo>
                <a:lnTo>
                  <a:pt x="200" y="0"/>
                </a:lnTo>
                <a:close/>
                <a:moveTo>
                  <a:pt x="160" y="119"/>
                </a:moveTo>
                <a:cubicBezTo>
                  <a:pt x="160" y="122"/>
                  <a:pt x="158" y="128"/>
                  <a:pt x="153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1" y="128"/>
                  <a:pt x="39" y="121"/>
                  <a:pt x="39" y="119"/>
                </a:cubicBezTo>
                <a:cubicBezTo>
                  <a:pt x="25" y="40"/>
                  <a:pt x="25" y="40"/>
                  <a:pt x="25" y="40"/>
                </a:cubicBezTo>
                <a:cubicBezTo>
                  <a:pt x="174" y="40"/>
                  <a:pt x="174" y="40"/>
                  <a:pt x="174" y="40"/>
                </a:cubicBezTo>
                <a:lnTo>
                  <a:pt x="160" y="119"/>
                </a:lnTo>
                <a:close/>
                <a:moveTo>
                  <a:pt x="184" y="23"/>
                </a:moveTo>
                <a:cubicBezTo>
                  <a:pt x="184" y="23"/>
                  <a:pt x="184" y="23"/>
                  <a:pt x="184" y="23"/>
                </a:cubicBezTo>
                <a:cubicBezTo>
                  <a:pt x="184" y="24"/>
                  <a:pt x="184" y="24"/>
                  <a:pt x="184" y="24"/>
                </a:cubicBezTo>
                <a:cubicBezTo>
                  <a:pt x="184" y="28"/>
                  <a:pt x="180" y="32"/>
                  <a:pt x="176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19" y="32"/>
                  <a:pt x="16" y="28"/>
                  <a:pt x="16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3" y="8"/>
                  <a:pt x="13" y="8"/>
                  <a:pt x="13" y="8"/>
                </a:cubicBezTo>
                <a:cubicBezTo>
                  <a:pt x="186" y="8"/>
                  <a:pt x="186" y="8"/>
                  <a:pt x="186" y="8"/>
                </a:cubicBezTo>
                <a:lnTo>
                  <a:pt x="184" y="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56"/>
          <p:cNvSpPr>
            <a:spLocks noEditPoints="1"/>
          </p:cNvSpPr>
          <p:nvPr/>
        </p:nvSpPr>
        <p:spPr bwMode="auto">
          <a:xfrm>
            <a:off x="4438650" y="2676525"/>
            <a:ext cx="501650" cy="501650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57"/>
          <p:cNvSpPr>
            <a:spLocks noEditPoints="1"/>
          </p:cNvSpPr>
          <p:nvPr/>
        </p:nvSpPr>
        <p:spPr bwMode="auto">
          <a:xfrm>
            <a:off x="5438775" y="2714625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4 h 176"/>
              <a:gd name="T8" fmla="*/ 35 w 144"/>
              <a:gd name="T9" fmla="*/ 0 h 176"/>
              <a:gd name="T10" fmla="*/ 2 w 144"/>
              <a:gd name="T11" fmla="*/ 5 h 176"/>
              <a:gd name="T12" fmla="*/ 0 w 144"/>
              <a:gd name="T13" fmla="*/ 6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99 h 176"/>
              <a:gd name="T24" fmla="*/ 35 w 144"/>
              <a:gd name="T25" fmla="*/ 96 h 176"/>
              <a:gd name="T26" fmla="*/ 67 w 144"/>
              <a:gd name="T27" fmla="*/ 100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  <a:gd name="T36" fmla="*/ 136 w 144"/>
              <a:gd name="T37" fmla="*/ 93 h 176"/>
              <a:gd name="T38" fmla="*/ 102 w 144"/>
              <a:gd name="T39" fmla="*/ 97 h 176"/>
              <a:gd name="T40" fmla="*/ 68 w 144"/>
              <a:gd name="T41" fmla="*/ 92 h 176"/>
              <a:gd name="T42" fmla="*/ 35 w 144"/>
              <a:gd name="T43" fmla="*/ 88 h 176"/>
              <a:gd name="T44" fmla="*/ 8 w 144"/>
              <a:gd name="T45" fmla="*/ 91 h 176"/>
              <a:gd name="T46" fmla="*/ 8 w 144"/>
              <a:gd name="T47" fmla="*/ 11 h 176"/>
              <a:gd name="T48" fmla="*/ 35 w 144"/>
              <a:gd name="T49" fmla="*/ 8 h 176"/>
              <a:gd name="T50" fmla="*/ 67 w 144"/>
              <a:gd name="T51" fmla="*/ 12 h 176"/>
              <a:gd name="T52" fmla="*/ 102 w 144"/>
              <a:gd name="T53" fmla="*/ 17 h 176"/>
              <a:gd name="T54" fmla="*/ 136 w 144"/>
              <a:gd name="T55" fmla="*/ 13 h 176"/>
              <a:gd name="T56" fmla="*/ 136 w 144"/>
              <a:gd name="T57" fmla="*/ 9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4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99"/>
                  <a:pt x="8" y="99"/>
                  <a:pt x="8" y="99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0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  <a:moveTo>
                  <a:pt x="136" y="93"/>
                </a:moveTo>
                <a:cubicBezTo>
                  <a:pt x="131" y="94"/>
                  <a:pt x="119" y="97"/>
                  <a:pt x="102" y="97"/>
                </a:cubicBezTo>
                <a:cubicBezTo>
                  <a:pt x="90" y="97"/>
                  <a:pt x="79" y="95"/>
                  <a:pt x="68" y="92"/>
                </a:cubicBezTo>
                <a:cubicBezTo>
                  <a:pt x="58" y="90"/>
                  <a:pt x="46" y="88"/>
                  <a:pt x="35" y="88"/>
                </a:cubicBezTo>
                <a:cubicBezTo>
                  <a:pt x="22" y="88"/>
                  <a:pt x="13" y="89"/>
                  <a:pt x="8" y="91"/>
                </a:cubicBezTo>
                <a:cubicBezTo>
                  <a:pt x="8" y="11"/>
                  <a:pt x="8" y="11"/>
                  <a:pt x="8" y="11"/>
                </a:cubicBezTo>
                <a:cubicBezTo>
                  <a:pt x="12" y="10"/>
                  <a:pt x="19" y="8"/>
                  <a:pt x="35" y="8"/>
                </a:cubicBezTo>
                <a:cubicBezTo>
                  <a:pt x="46" y="8"/>
                  <a:pt x="56" y="10"/>
                  <a:pt x="67" y="12"/>
                </a:cubicBezTo>
                <a:cubicBezTo>
                  <a:pt x="78" y="14"/>
                  <a:pt x="89" y="17"/>
                  <a:pt x="102" y="17"/>
                </a:cubicBezTo>
                <a:cubicBezTo>
                  <a:pt x="118" y="17"/>
                  <a:pt x="130" y="15"/>
                  <a:pt x="136" y="13"/>
                </a:cubicBezTo>
                <a:lnTo>
                  <a:pt x="136" y="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58"/>
          <p:cNvSpPr>
            <a:spLocks noEditPoints="1"/>
          </p:cNvSpPr>
          <p:nvPr/>
        </p:nvSpPr>
        <p:spPr bwMode="auto">
          <a:xfrm>
            <a:off x="7439025" y="4699000"/>
            <a:ext cx="303213" cy="87313"/>
          </a:xfrm>
          <a:custGeom>
            <a:avLst/>
            <a:gdLst>
              <a:gd name="T0" fmla="*/ 0 w 191"/>
              <a:gd name="T1" fmla="*/ 55 h 55"/>
              <a:gd name="T2" fmla="*/ 191 w 191"/>
              <a:gd name="T3" fmla="*/ 55 h 55"/>
              <a:gd name="T4" fmla="*/ 191 w 191"/>
              <a:gd name="T5" fmla="*/ 0 h 55"/>
              <a:gd name="T6" fmla="*/ 0 w 191"/>
              <a:gd name="T7" fmla="*/ 0 h 55"/>
              <a:gd name="T8" fmla="*/ 0 w 191"/>
              <a:gd name="T9" fmla="*/ 55 h 55"/>
              <a:gd name="T10" fmla="*/ 13 w 191"/>
              <a:gd name="T11" fmla="*/ 14 h 55"/>
              <a:gd name="T12" fmla="*/ 178 w 191"/>
              <a:gd name="T13" fmla="*/ 14 h 55"/>
              <a:gd name="T14" fmla="*/ 178 w 191"/>
              <a:gd name="T15" fmla="*/ 41 h 55"/>
              <a:gd name="T16" fmla="*/ 13 w 191"/>
              <a:gd name="T17" fmla="*/ 41 h 55"/>
              <a:gd name="T18" fmla="*/ 13 w 191"/>
              <a:gd name="T19" fmla="*/ 1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55">
                <a:moveTo>
                  <a:pt x="0" y="55"/>
                </a:moveTo>
                <a:lnTo>
                  <a:pt x="191" y="55"/>
                </a:lnTo>
                <a:lnTo>
                  <a:pt x="191" y="0"/>
                </a:lnTo>
                <a:lnTo>
                  <a:pt x="0" y="0"/>
                </a:lnTo>
                <a:lnTo>
                  <a:pt x="0" y="55"/>
                </a:lnTo>
                <a:close/>
                <a:moveTo>
                  <a:pt x="13" y="14"/>
                </a:moveTo>
                <a:lnTo>
                  <a:pt x="178" y="14"/>
                </a:lnTo>
                <a:lnTo>
                  <a:pt x="178" y="41"/>
                </a:lnTo>
                <a:lnTo>
                  <a:pt x="13" y="41"/>
                </a:lnTo>
                <a:lnTo>
                  <a:pt x="13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9"/>
          <p:cNvSpPr>
            <a:spLocks noEditPoints="1"/>
          </p:cNvSpPr>
          <p:nvPr/>
        </p:nvSpPr>
        <p:spPr bwMode="auto">
          <a:xfrm>
            <a:off x="7394575" y="4645025"/>
            <a:ext cx="392113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136 w 144"/>
              <a:gd name="T19" fmla="*/ 176 h 192"/>
              <a:gd name="T20" fmla="*/ 128 w 144"/>
              <a:gd name="T21" fmla="*/ 184 h 192"/>
              <a:gd name="T22" fmla="*/ 16 w 144"/>
              <a:gd name="T23" fmla="*/ 184 h 192"/>
              <a:gd name="T24" fmla="*/ 8 w 144"/>
              <a:gd name="T25" fmla="*/ 176 h 192"/>
              <a:gd name="T26" fmla="*/ 8 w 144"/>
              <a:gd name="T27" fmla="*/ 16 h 192"/>
              <a:gd name="T28" fmla="*/ 16 w 144"/>
              <a:gd name="T29" fmla="*/ 8 h 192"/>
              <a:gd name="T30" fmla="*/ 128 w 144"/>
              <a:gd name="T31" fmla="*/ 8 h 192"/>
              <a:gd name="T32" fmla="*/ 136 w 144"/>
              <a:gd name="T33" fmla="*/ 16 h 192"/>
              <a:gd name="T34" fmla="*/ 136 w 144"/>
              <a:gd name="T3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4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4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136" y="176"/>
                </a:moveTo>
                <a:cubicBezTo>
                  <a:pt x="136" y="180"/>
                  <a:pt x="133" y="184"/>
                  <a:pt x="128" y="184"/>
                </a:cubicBezTo>
                <a:cubicBezTo>
                  <a:pt x="16" y="184"/>
                  <a:pt x="16" y="184"/>
                  <a:pt x="16" y="184"/>
                </a:cubicBezTo>
                <a:cubicBezTo>
                  <a:pt x="12" y="184"/>
                  <a:pt x="8" y="180"/>
                  <a:pt x="8" y="1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3" y="8"/>
                  <a:pt x="136" y="11"/>
                  <a:pt x="136" y="16"/>
                </a:cubicBezTo>
                <a:lnTo>
                  <a:pt x="136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60"/>
          <p:cNvSpPr/>
          <p:nvPr/>
        </p:nvSpPr>
        <p:spPr bwMode="auto">
          <a:xfrm>
            <a:off x="7439025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61"/>
          <p:cNvSpPr/>
          <p:nvPr/>
        </p:nvSpPr>
        <p:spPr bwMode="auto">
          <a:xfrm>
            <a:off x="7439025" y="4927600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2"/>
          <p:cNvSpPr/>
          <p:nvPr/>
        </p:nvSpPr>
        <p:spPr bwMode="auto">
          <a:xfrm>
            <a:off x="7439025" y="5037138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63"/>
          <p:cNvSpPr/>
          <p:nvPr/>
        </p:nvSpPr>
        <p:spPr bwMode="auto">
          <a:xfrm>
            <a:off x="7546975" y="4818063"/>
            <a:ext cx="87313" cy="87313"/>
          </a:xfrm>
          <a:custGeom>
            <a:avLst/>
            <a:gdLst>
              <a:gd name="T0" fmla="*/ 14 w 55"/>
              <a:gd name="T1" fmla="*/ 42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2 h 55"/>
              <a:gd name="T14" fmla="*/ 41 w 55"/>
              <a:gd name="T15" fmla="*/ 42 h 55"/>
              <a:gd name="T16" fmla="*/ 14 w 55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2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2"/>
                </a:lnTo>
                <a:lnTo>
                  <a:pt x="41" y="42"/>
                </a:lnTo>
                <a:lnTo>
                  <a:pt x="14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64"/>
          <p:cNvSpPr/>
          <p:nvPr/>
        </p:nvSpPr>
        <p:spPr bwMode="auto">
          <a:xfrm>
            <a:off x="7656512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5"/>
          <p:cNvSpPr/>
          <p:nvPr/>
        </p:nvSpPr>
        <p:spPr bwMode="auto">
          <a:xfrm>
            <a:off x="7546975" y="4927600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6"/>
          <p:cNvSpPr/>
          <p:nvPr/>
        </p:nvSpPr>
        <p:spPr bwMode="auto">
          <a:xfrm>
            <a:off x="7546975" y="5037138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67"/>
          <p:cNvSpPr/>
          <p:nvPr/>
        </p:nvSpPr>
        <p:spPr bwMode="auto">
          <a:xfrm>
            <a:off x="7656512" y="4927600"/>
            <a:ext cx="85725" cy="196850"/>
          </a:xfrm>
          <a:custGeom>
            <a:avLst/>
            <a:gdLst>
              <a:gd name="T0" fmla="*/ 13 w 54"/>
              <a:gd name="T1" fmla="*/ 110 h 124"/>
              <a:gd name="T2" fmla="*/ 13 w 54"/>
              <a:gd name="T3" fmla="*/ 83 h 124"/>
              <a:gd name="T4" fmla="*/ 13 w 54"/>
              <a:gd name="T5" fmla="*/ 0 h 124"/>
              <a:gd name="T6" fmla="*/ 0 w 54"/>
              <a:gd name="T7" fmla="*/ 0 h 124"/>
              <a:gd name="T8" fmla="*/ 0 w 54"/>
              <a:gd name="T9" fmla="*/ 124 h 124"/>
              <a:gd name="T10" fmla="*/ 54 w 54"/>
              <a:gd name="T11" fmla="*/ 124 h 124"/>
              <a:gd name="T12" fmla="*/ 54 w 54"/>
              <a:gd name="T13" fmla="*/ 110 h 124"/>
              <a:gd name="T14" fmla="*/ 41 w 54"/>
              <a:gd name="T15" fmla="*/ 110 h 124"/>
              <a:gd name="T16" fmla="*/ 13 w 54"/>
              <a:gd name="T17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124">
                <a:moveTo>
                  <a:pt x="13" y="110"/>
                </a:moveTo>
                <a:lnTo>
                  <a:pt x="13" y="83"/>
                </a:lnTo>
                <a:lnTo>
                  <a:pt x="13" y="0"/>
                </a:lnTo>
                <a:lnTo>
                  <a:pt x="0" y="0"/>
                </a:lnTo>
                <a:lnTo>
                  <a:pt x="0" y="124"/>
                </a:lnTo>
                <a:lnTo>
                  <a:pt x="54" y="124"/>
                </a:lnTo>
                <a:lnTo>
                  <a:pt x="54" y="110"/>
                </a:lnTo>
                <a:lnTo>
                  <a:pt x="41" y="110"/>
                </a:lnTo>
                <a:lnTo>
                  <a:pt x="13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8" name="Freeform 5"/>
          <p:cNvSpPr/>
          <p:nvPr/>
        </p:nvSpPr>
        <p:spPr bwMode="auto">
          <a:xfrm>
            <a:off x="3692526" y="1762126"/>
            <a:ext cx="109538" cy="107950"/>
          </a:xfrm>
          <a:custGeom>
            <a:avLst/>
            <a:gdLst>
              <a:gd name="T0" fmla="*/ 0 w 69"/>
              <a:gd name="T1" fmla="*/ 68 h 68"/>
              <a:gd name="T2" fmla="*/ 69 w 69"/>
              <a:gd name="T3" fmla="*/ 68 h 68"/>
              <a:gd name="T4" fmla="*/ 0 w 69"/>
              <a:gd name="T5" fmla="*/ 0 h 68"/>
              <a:gd name="T6" fmla="*/ 0 w 6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68"/>
                </a:moveTo>
                <a:lnTo>
                  <a:pt x="69" y="68"/>
                </a:lnTo>
                <a:lnTo>
                  <a:pt x="0" y="0"/>
                </a:lnTo>
                <a:lnTo>
                  <a:pt x="0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6"/>
          <p:cNvSpPr/>
          <p:nvPr/>
        </p:nvSpPr>
        <p:spPr bwMode="auto">
          <a:xfrm>
            <a:off x="3454401" y="1762126"/>
            <a:ext cx="347663" cy="479425"/>
          </a:xfrm>
          <a:custGeom>
            <a:avLst/>
            <a:gdLst>
              <a:gd name="T0" fmla="*/ 136 w 219"/>
              <a:gd name="T1" fmla="*/ 68 h 302"/>
              <a:gd name="T2" fmla="*/ 136 w 219"/>
              <a:gd name="T3" fmla="*/ 0 h 302"/>
              <a:gd name="T4" fmla="*/ 95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302 h 302"/>
              <a:gd name="T14" fmla="*/ 219 w 219"/>
              <a:gd name="T15" fmla="*/ 302 h 302"/>
              <a:gd name="T16" fmla="*/ 219 w 219"/>
              <a:gd name="T17" fmla="*/ 285 h 302"/>
              <a:gd name="T18" fmla="*/ 219 w 219"/>
              <a:gd name="T19" fmla="*/ 247 h 302"/>
              <a:gd name="T20" fmla="*/ 219 w 219"/>
              <a:gd name="T21" fmla="*/ 233 h 302"/>
              <a:gd name="T22" fmla="*/ 219 w 219"/>
              <a:gd name="T23" fmla="*/ 82 h 302"/>
              <a:gd name="T24" fmla="*/ 136 w 219"/>
              <a:gd name="T25" fmla="*/ 82 h 302"/>
              <a:gd name="T26" fmla="*/ 136 w 219"/>
              <a:gd name="T27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9" h="302">
                <a:moveTo>
                  <a:pt x="136" y="68"/>
                </a:moveTo>
                <a:lnTo>
                  <a:pt x="136" y="0"/>
                </a:lnTo>
                <a:lnTo>
                  <a:pt x="95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6" y="82"/>
                </a:lnTo>
                <a:lnTo>
                  <a:pt x="136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7"/>
          <p:cNvSpPr/>
          <p:nvPr/>
        </p:nvSpPr>
        <p:spPr bwMode="auto">
          <a:xfrm>
            <a:off x="3822701" y="1674813"/>
            <a:ext cx="109538" cy="107950"/>
          </a:xfrm>
          <a:custGeom>
            <a:avLst/>
            <a:gdLst>
              <a:gd name="T0" fmla="*/ 0 w 69"/>
              <a:gd name="T1" fmla="*/ 0 h 68"/>
              <a:gd name="T2" fmla="*/ 0 w 69"/>
              <a:gd name="T3" fmla="*/ 68 h 68"/>
              <a:gd name="T4" fmla="*/ 69 w 69"/>
              <a:gd name="T5" fmla="*/ 68 h 68"/>
              <a:gd name="T6" fmla="*/ 0 w 69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0"/>
                </a:moveTo>
                <a:lnTo>
                  <a:pt x="0" y="68"/>
                </a:lnTo>
                <a:lnTo>
                  <a:pt x="69" y="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8"/>
          <p:cNvSpPr/>
          <p:nvPr/>
        </p:nvSpPr>
        <p:spPr bwMode="auto">
          <a:xfrm>
            <a:off x="3584576" y="1674813"/>
            <a:ext cx="347663" cy="479425"/>
          </a:xfrm>
          <a:custGeom>
            <a:avLst/>
            <a:gdLst>
              <a:gd name="T0" fmla="*/ 137 w 219"/>
              <a:gd name="T1" fmla="*/ 68 h 302"/>
              <a:gd name="T2" fmla="*/ 137 w 219"/>
              <a:gd name="T3" fmla="*/ 0 h 302"/>
              <a:gd name="T4" fmla="*/ 96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41 h 302"/>
              <a:gd name="T14" fmla="*/ 13 w 219"/>
              <a:gd name="T15" fmla="*/ 41 h 302"/>
              <a:gd name="T16" fmla="*/ 68 w 219"/>
              <a:gd name="T17" fmla="*/ 41 h 302"/>
              <a:gd name="T18" fmla="*/ 75 w 219"/>
              <a:gd name="T19" fmla="*/ 41 h 302"/>
              <a:gd name="T20" fmla="*/ 78 w 219"/>
              <a:gd name="T21" fmla="*/ 44 h 302"/>
              <a:gd name="T22" fmla="*/ 147 w 219"/>
              <a:gd name="T23" fmla="*/ 113 h 302"/>
              <a:gd name="T24" fmla="*/ 150 w 219"/>
              <a:gd name="T25" fmla="*/ 118 h 302"/>
              <a:gd name="T26" fmla="*/ 150 w 219"/>
              <a:gd name="T27" fmla="*/ 123 h 302"/>
              <a:gd name="T28" fmla="*/ 150 w 219"/>
              <a:gd name="T29" fmla="*/ 288 h 302"/>
              <a:gd name="T30" fmla="*/ 150 w 219"/>
              <a:gd name="T31" fmla="*/ 302 h 302"/>
              <a:gd name="T32" fmla="*/ 219 w 219"/>
              <a:gd name="T33" fmla="*/ 302 h 302"/>
              <a:gd name="T34" fmla="*/ 219 w 219"/>
              <a:gd name="T35" fmla="*/ 285 h 302"/>
              <a:gd name="T36" fmla="*/ 219 w 219"/>
              <a:gd name="T37" fmla="*/ 247 h 302"/>
              <a:gd name="T38" fmla="*/ 219 w 219"/>
              <a:gd name="T39" fmla="*/ 233 h 302"/>
              <a:gd name="T40" fmla="*/ 219 w 219"/>
              <a:gd name="T41" fmla="*/ 82 h 302"/>
              <a:gd name="T42" fmla="*/ 137 w 219"/>
              <a:gd name="T43" fmla="*/ 82 h 302"/>
              <a:gd name="T44" fmla="*/ 137 w 219"/>
              <a:gd name="T45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9" h="302">
                <a:moveTo>
                  <a:pt x="137" y="68"/>
                </a:moveTo>
                <a:lnTo>
                  <a:pt x="137" y="0"/>
                </a:lnTo>
                <a:lnTo>
                  <a:pt x="96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41"/>
                </a:lnTo>
                <a:lnTo>
                  <a:pt x="13" y="41"/>
                </a:lnTo>
                <a:lnTo>
                  <a:pt x="68" y="41"/>
                </a:lnTo>
                <a:lnTo>
                  <a:pt x="75" y="41"/>
                </a:lnTo>
                <a:lnTo>
                  <a:pt x="78" y="44"/>
                </a:lnTo>
                <a:lnTo>
                  <a:pt x="147" y="113"/>
                </a:lnTo>
                <a:lnTo>
                  <a:pt x="150" y="118"/>
                </a:lnTo>
                <a:lnTo>
                  <a:pt x="150" y="123"/>
                </a:lnTo>
                <a:lnTo>
                  <a:pt x="150" y="288"/>
                </a:lnTo>
                <a:lnTo>
                  <a:pt x="15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7" y="82"/>
                </a:lnTo>
                <a:lnTo>
                  <a:pt x="137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9"/>
          <p:cNvSpPr/>
          <p:nvPr/>
        </p:nvSpPr>
        <p:spPr bwMode="auto">
          <a:xfrm>
            <a:off x="4443413" y="1751013"/>
            <a:ext cx="433388" cy="414338"/>
          </a:xfrm>
          <a:custGeom>
            <a:avLst/>
            <a:gdLst>
              <a:gd name="T0" fmla="*/ 143 w 273"/>
              <a:gd name="T1" fmla="*/ 0 h 261"/>
              <a:gd name="T2" fmla="*/ 143 w 273"/>
              <a:gd name="T3" fmla="*/ 149 h 261"/>
              <a:gd name="T4" fmla="*/ 196 w 273"/>
              <a:gd name="T5" fmla="*/ 96 h 261"/>
              <a:gd name="T6" fmla="*/ 207 w 273"/>
              <a:gd name="T7" fmla="*/ 104 h 261"/>
              <a:gd name="T8" fmla="*/ 136 w 273"/>
              <a:gd name="T9" fmla="*/ 175 h 261"/>
              <a:gd name="T10" fmla="*/ 68 w 273"/>
              <a:gd name="T11" fmla="*/ 104 h 261"/>
              <a:gd name="T12" fmla="*/ 77 w 273"/>
              <a:gd name="T13" fmla="*/ 96 h 261"/>
              <a:gd name="T14" fmla="*/ 130 w 273"/>
              <a:gd name="T15" fmla="*/ 149 h 261"/>
              <a:gd name="T16" fmla="*/ 130 w 273"/>
              <a:gd name="T17" fmla="*/ 0 h 261"/>
              <a:gd name="T18" fmla="*/ 0 w 273"/>
              <a:gd name="T19" fmla="*/ 0 h 261"/>
              <a:gd name="T20" fmla="*/ 0 w 273"/>
              <a:gd name="T21" fmla="*/ 261 h 261"/>
              <a:gd name="T22" fmla="*/ 273 w 273"/>
              <a:gd name="T23" fmla="*/ 261 h 261"/>
              <a:gd name="T24" fmla="*/ 273 w 273"/>
              <a:gd name="T25" fmla="*/ 0 h 261"/>
              <a:gd name="T26" fmla="*/ 143 w 273"/>
              <a:gd name="T27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0"/>
                </a:moveTo>
                <a:lnTo>
                  <a:pt x="143" y="149"/>
                </a:lnTo>
                <a:lnTo>
                  <a:pt x="196" y="96"/>
                </a:lnTo>
                <a:lnTo>
                  <a:pt x="207" y="104"/>
                </a:lnTo>
                <a:lnTo>
                  <a:pt x="136" y="175"/>
                </a:lnTo>
                <a:lnTo>
                  <a:pt x="68" y="104"/>
                </a:lnTo>
                <a:lnTo>
                  <a:pt x="77" y="96"/>
                </a:lnTo>
                <a:lnTo>
                  <a:pt x="130" y="149"/>
                </a:lnTo>
                <a:lnTo>
                  <a:pt x="130" y="0"/>
                </a:lnTo>
                <a:lnTo>
                  <a:pt x="0" y="0"/>
                </a:lnTo>
                <a:lnTo>
                  <a:pt x="0" y="261"/>
                </a:lnTo>
                <a:lnTo>
                  <a:pt x="273" y="261"/>
                </a:lnTo>
                <a:lnTo>
                  <a:pt x="273" y="0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0"/>
          <p:cNvSpPr/>
          <p:nvPr/>
        </p:nvSpPr>
        <p:spPr bwMode="auto">
          <a:xfrm>
            <a:off x="5432426" y="1751013"/>
            <a:ext cx="433388" cy="414338"/>
          </a:xfrm>
          <a:custGeom>
            <a:avLst/>
            <a:gdLst>
              <a:gd name="T0" fmla="*/ 143 w 273"/>
              <a:gd name="T1" fmla="*/ 261 h 261"/>
              <a:gd name="T2" fmla="*/ 143 w 273"/>
              <a:gd name="T3" fmla="*/ 111 h 261"/>
              <a:gd name="T4" fmla="*/ 196 w 273"/>
              <a:gd name="T5" fmla="*/ 164 h 261"/>
              <a:gd name="T6" fmla="*/ 207 w 273"/>
              <a:gd name="T7" fmla="*/ 156 h 261"/>
              <a:gd name="T8" fmla="*/ 136 w 273"/>
              <a:gd name="T9" fmla="*/ 86 h 261"/>
              <a:gd name="T10" fmla="*/ 68 w 273"/>
              <a:gd name="T11" fmla="*/ 156 h 261"/>
              <a:gd name="T12" fmla="*/ 77 w 273"/>
              <a:gd name="T13" fmla="*/ 164 h 261"/>
              <a:gd name="T14" fmla="*/ 130 w 273"/>
              <a:gd name="T15" fmla="*/ 111 h 261"/>
              <a:gd name="T16" fmla="*/ 130 w 273"/>
              <a:gd name="T17" fmla="*/ 261 h 261"/>
              <a:gd name="T18" fmla="*/ 0 w 273"/>
              <a:gd name="T19" fmla="*/ 261 h 261"/>
              <a:gd name="T20" fmla="*/ 0 w 273"/>
              <a:gd name="T21" fmla="*/ 0 h 261"/>
              <a:gd name="T22" fmla="*/ 273 w 273"/>
              <a:gd name="T23" fmla="*/ 0 h 261"/>
              <a:gd name="T24" fmla="*/ 273 w 273"/>
              <a:gd name="T25" fmla="*/ 261 h 261"/>
              <a:gd name="T26" fmla="*/ 143 w 273"/>
              <a:gd name="T27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261"/>
                </a:moveTo>
                <a:lnTo>
                  <a:pt x="143" y="111"/>
                </a:lnTo>
                <a:lnTo>
                  <a:pt x="196" y="164"/>
                </a:lnTo>
                <a:lnTo>
                  <a:pt x="207" y="156"/>
                </a:lnTo>
                <a:lnTo>
                  <a:pt x="136" y="86"/>
                </a:lnTo>
                <a:lnTo>
                  <a:pt x="68" y="156"/>
                </a:lnTo>
                <a:lnTo>
                  <a:pt x="77" y="164"/>
                </a:lnTo>
                <a:lnTo>
                  <a:pt x="130" y="111"/>
                </a:lnTo>
                <a:lnTo>
                  <a:pt x="130" y="261"/>
                </a:lnTo>
                <a:lnTo>
                  <a:pt x="0" y="261"/>
                </a:lnTo>
                <a:lnTo>
                  <a:pt x="0" y="0"/>
                </a:lnTo>
                <a:lnTo>
                  <a:pt x="273" y="0"/>
                </a:lnTo>
                <a:lnTo>
                  <a:pt x="273" y="261"/>
                </a:lnTo>
                <a:lnTo>
                  <a:pt x="143" y="2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1"/>
          <p:cNvSpPr/>
          <p:nvPr/>
        </p:nvSpPr>
        <p:spPr bwMode="auto">
          <a:xfrm>
            <a:off x="8281988" y="2657476"/>
            <a:ext cx="587375" cy="555625"/>
          </a:xfrm>
          <a:custGeom>
            <a:avLst/>
            <a:gdLst>
              <a:gd name="T0" fmla="*/ 185 w 370"/>
              <a:gd name="T1" fmla="*/ 0 h 350"/>
              <a:gd name="T2" fmla="*/ 227 w 370"/>
              <a:gd name="T3" fmla="*/ 134 h 350"/>
              <a:gd name="T4" fmla="*/ 370 w 370"/>
              <a:gd name="T5" fmla="*/ 134 h 350"/>
              <a:gd name="T6" fmla="*/ 255 w 370"/>
              <a:gd name="T7" fmla="*/ 217 h 350"/>
              <a:gd name="T8" fmla="*/ 299 w 370"/>
              <a:gd name="T9" fmla="*/ 350 h 350"/>
              <a:gd name="T10" fmla="*/ 185 w 370"/>
              <a:gd name="T11" fmla="*/ 268 h 350"/>
              <a:gd name="T12" fmla="*/ 70 w 370"/>
              <a:gd name="T13" fmla="*/ 350 h 350"/>
              <a:gd name="T14" fmla="*/ 114 w 370"/>
              <a:gd name="T15" fmla="*/ 217 h 350"/>
              <a:gd name="T16" fmla="*/ 0 w 370"/>
              <a:gd name="T17" fmla="*/ 134 h 350"/>
              <a:gd name="T18" fmla="*/ 142 w 370"/>
              <a:gd name="T19" fmla="*/ 134 h 350"/>
              <a:gd name="T20" fmla="*/ 185 w 370"/>
              <a:gd name="T21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50">
                <a:moveTo>
                  <a:pt x="185" y="0"/>
                </a:moveTo>
                <a:lnTo>
                  <a:pt x="227" y="134"/>
                </a:lnTo>
                <a:lnTo>
                  <a:pt x="370" y="134"/>
                </a:lnTo>
                <a:lnTo>
                  <a:pt x="255" y="217"/>
                </a:lnTo>
                <a:lnTo>
                  <a:pt x="299" y="350"/>
                </a:lnTo>
                <a:lnTo>
                  <a:pt x="185" y="268"/>
                </a:lnTo>
                <a:lnTo>
                  <a:pt x="70" y="350"/>
                </a:lnTo>
                <a:lnTo>
                  <a:pt x="114" y="217"/>
                </a:lnTo>
                <a:lnTo>
                  <a:pt x="0" y="134"/>
                </a:lnTo>
                <a:lnTo>
                  <a:pt x="142" y="134"/>
                </a:lnTo>
                <a:lnTo>
                  <a:pt x="18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2"/>
          <p:cNvSpPr>
            <a:spLocks noEditPoints="1"/>
          </p:cNvSpPr>
          <p:nvPr/>
        </p:nvSpPr>
        <p:spPr bwMode="auto">
          <a:xfrm>
            <a:off x="6289676" y="2740026"/>
            <a:ext cx="652463" cy="392113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20 h 144"/>
              <a:gd name="T12" fmla="*/ 72 w 240"/>
              <a:gd name="T13" fmla="*/ 72 h 144"/>
              <a:gd name="T14" fmla="*/ 120 w 240"/>
              <a:gd name="T15" fmla="*/ 24 h 144"/>
              <a:gd name="T16" fmla="*/ 168 w 240"/>
              <a:gd name="T17" fmla="*/ 72 h 144"/>
              <a:gd name="T18" fmla="*/ 120 w 240"/>
              <a:gd name="T19" fmla="*/ 12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7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20"/>
                </a:moveTo>
                <a:cubicBezTo>
                  <a:pt x="94" y="120"/>
                  <a:pt x="72" y="98"/>
                  <a:pt x="72" y="72"/>
                </a:cubicBezTo>
                <a:cubicBezTo>
                  <a:pt x="72" y="46"/>
                  <a:pt x="94" y="24"/>
                  <a:pt x="120" y="24"/>
                </a:cubicBezTo>
                <a:cubicBezTo>
                  <a:pt x="147" y="24"/>
                  <a:pt x="168" y="46"/>
                  <a:pt x="168" y="72"/>
                </a:cubicBezTo>
                <a:cubicBezTo>
                  <a:pt x="168" y="98"/>
                  <a:pt x="147" y="120"/>
                  <a:pt x="120" y="1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6540501" y="2859088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14"/>
          <p:cNvSpPr>
            <a:spLocks noEditPoints="1"/>
          </p:cNvSpPr>
          <p:nvPr/>
        </p:nvSpPr>
        <p:spPr bwMode="auto">
          <a:xfrm>
            <a:off x="2447926" y="2676526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5"/>
          <p:cNvSpPr>
            <a:spLocks noEditPoints="1"/>
          </p:cNvSpPr>
          <p:nvPr/>
        </p:nvSpPr>
        <p:spPr bwMode="auto">
          <a:xfrm>
            <a:off x="7388226" y="4660901"/>
            <a:ext cx="390525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48 w 144"/>
              <a:gd name="T19" fmla="*/ 168 h 192"/>
              <a:gd name="T20" fmla="*/ 24 w 144"/>
              <a:gd name="T21" fmla="*/ 168 h 192"/>
              <a:gd name="T22" fmla="*/ 24 w 144"/>
              <a:gd name="T23" fmla="*/ 144 h 192"/>
              <a:gd name="T24" fmla="*/ 48 w 144"/>
              <a:gd name="T25" fmla="*/ 144 h 192"/>
              <a:gd name="T26" fmla="*/ 48 w 144"/>
              <a:gd name="T27" fmla="*/ 168 h 192"/>
              <a:gd name="T28" fmla="*/ 48 w 144"/>
              <a:gd name="T29" fmla="*/ 132 h 192"/>
              <a:gd name="T30" fmla="*/ 24 w 144"/>
              <a:gd name="T31" fmla="*/ 132 h 192"/>
              <a:gd name="T32" fmla="*/ 24 w 144"/>
              <a:gd name="T33" fmla="*/ 108 h 192"/>
              <a:gd name="T34" fmla="*/ 48 w 144"/>
              <a:gd name="T35" fmla="*/ 108 h 192"/>
              <a:gd name="T36" fmla="*/ 48 w 144"/>
              <a:gd name="T37" fmla="*/ 132 h 192"/>
              <a:gd name="T38" fmla="*/ 48 w 144"/>
              <a:gd name="T39" fmla="*/ 96 h 192"/>
              <a:gd name="T40" fmla="*/ 24 w 144"/>
              <a:gd name="T41" fmla="*/ 96 h 192"/>
              <a:gd name="T42" fmla="*/ 24 w 144"/>
              <a:gd name="T43" fmla="*/ 72 h 192"/>
              <a:gd name="T44" fmla="*/ 48 w 144"/>
              <a:gd name="T45" fmla="*/ 72 h 192"/>
              <a:gd name="T46" fmla="*/ 48 w 144"/>
              <a:gd name="T47" fmla="*/ 96 h 192"/>
              <a:gd name="T48" fmla="*/ 84 w 144"/>
              <a:gd name="T49" fmla="*/ 168 h 192"/>
              <a:gd name="T50" fmla="*/ 60 w 144"/>
              <a:gd name="T51" fmla="*/ 168 h 192"/>
              <a:gd name="T52" fmla="*/ 60 w 144"/>
              <a:gd name="T53" fmla="*/ 144 h 192"/>
              <a:gd name="T54" fmla="*/ 84 w 144"/>
              <a:gd name="T55" fmla="*/ 144 h 192"/>
              <a:gd name="T56" fmla="*/ 84 w 144"/>
              <a:gd name="T57" fmla="*/ 168 h 192"/>
              <a:gd name="T58" fmla="*/ 84 w 144"/>
              <a:gd name="T59" fmla="*/ 132 h 192"/>
              <a:gd name="T60" fmla="*/ 60 w 144"/>
              <a:gd name="T61" fmla="*/ 132 h 192"/>
              <a:gd name="T62" fmla="*/ 60 w 144"/>
              <a:gd name="T63" fmla="*/ 108 h 192"/>
              <a:gd name="T64" fmla="*/ 84 w 144"/>
              <a:gd name="T65" fmla="*/ 108 h 192"/>
              <a:gd name="T66" fmla="*/ 84 w 144"/>
              <a:gd name="T67" fmla="*/ 132 h 192"/>
              <a:gd name="T68" fmla="*/ 84 w 144"/>
              <a:gd name="T69" fmla="*/ 96 h 192"/>
              <a:gd name="T70" fmla="*/ 60 w 144"/>
              <a:gd name="T71" fmla="*/ 96 h 192"/>
              <a:gd name="T72" fmla="*/ 60 w 144"/>
              <a:gd name="T73" fmla="*/ 72 h 192"/>
              <a:gd name="T74" fmla="*/ 84 w 144"/>
              <a:gd name="T75" fmla="*/ 72 h 192"/>
              <a:gd name="T76" fmla="*/ 84 w 144"/>
              <a:gd name="T77" fmla="*/ 96 h 192"/>
              <a:gd name="T78" fmla="*/ 120 w 144"/>
              <a:gd name="T79" fmla="*/ 168 h 192"/>
              <a:gd name="T80" fmla="*/ 96 w 144"/>
              <a:gd name="T81" fmla="*/ 168 h 192"/>
              <a:gd name="T82" fmla="*/ 96 w 144"/>
              <a:gd name="T83" fmla="*/ 108 h 192"/>
              <a:gd name="T84" fmla="*/ 120 w 144"/>
              <a:gd name="T85" fmla="*/ 108 h 192"/>
              <a:gd name="T86" fmla="*/ 120 w 144"/>
              <a:gd name="T87" fmla="*/ 168 h 192"/>
              <a:gd name="T88" fmla="*/ 120 w 144"/>
              <a:gd name="T89" fmla="*/ 96 h 192"/>
              <a:gd name="T90" fmla="*/ 96 w 144"/>
              <a:gd name="T91" fmla="*/ 96 h 192"/>
              <a:gd name="T92" fmla="*/ 96 w 144"/>
              <a:gd name="T93" fmla="*/ 72 h 192"/>
              <a:gd name="T94" fmla="*/ 120 w 144"/>
              <a:gd name="T95" fmla="*/ 72 h 192"/>
              <a:gd name="T96" fmla="*/ 120 w 144"/>
              <a:gd name="T97" fmla="*/ 96 h 192"/>
              <a:gd name="T98" fmla="*/ 120 w 144"/>
              <a:gd name="T99" fmla="*/ 52 h 192"/>
              <a:gd name="T100" fmla="*/ 24 w 144"/>
              <a:gd name="T101" fmla="*/ 52 h 192"/>
              <a:gd name="T102" fmla="*/ 24 w 144"/>
              <a:gd name="T103" fmla="*/ 28 h 192"/>
              <a:gd name="T104" fmla="*/ 120 w 144"/>
              <a:gd name="T105" fmla="*/ 28 h 192"/>
              <a:gd name="T106" fmla="*/ 120 w 144"/>
              <a:gd name="T107" fmla="*/ 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5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5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8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48" y="144"/>
                  <a:pt x="48" y="144"/>
                  <a:pt x="48" y="144"/>
                </a:cubicBezTo>
                <a:lnTo>
                  <a:pt x="48" y="168"/>
                </a:lnTo>
                <a:close/>
                <a:moveTo>
                  <a:pt x="48" y="132"/>
                </a:moveTo>
                <a:cubicBezTo>
                  <a:pt x="24" y="132"/>
                  <a:pt x="24" y="132"/>
                  <a:pt x="24" y="132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48" y="108"/>
                  <a:pt x="48" y="108"/>
                  <a:pt x="48" y="108"/>
                </a:cubicBezTo>
                <a:lnTo>
                  <a:pt x="48" y="132"/>
                </a:lnTo>
                <a:close/>
                <a:moveTo>
                  <a:pt x="48" y="96"/>
                </a:moveTo>
                <a:cubicBezTo>
                  <a:pt x="24" y="96"/>
                  <a:pt x="24" y="96"/>
                  <a:pt x="24" y="96"/>
                </a:cubicBezTo>
                <a:cubicBezTo>
                  <a:pt x="24" y="72"/>
                  <a:pt x="24" y="72"/>
                  <a:pt x="24" y="72"/>
                </a:cubicBezTo>
                <a:cubicBezTo>
                  <a:pt x="48" y="72"/>
                  <a:pt x="48" y="72"/>
                  <a:pt x="48" y="72"/>
                </a:cubicBezTo>
                <a:lnTo>
                  <a:pt x="48" y="96"/>
                </a:lnTo>
                <a:close/>
                <a:moveTo>
                  <a:pt x="84" y="168"/>
                </a:moveTo>
                <a:cubicBezTo>
                  <a:pt x="60" y="168"/>
                  <a:pt x="60" y="168"/>
                  <a:pt x="60" y="168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84" y="144"/>
                  <a:pt x="84" y="144"/>
                  <a:pt x="84" y="144"/>
                </a:cubicBezTo>
                <a:lnTo>
                  <a:pt x="84" y="168"/>
                </a:lnTo>
                <a:close/>
                <a:moveTo>
                  <a:pt x="84" y="132"/>
                </a:moveTo>
                <a:cubicBezTo>
                  <a:pt x="60" y="132"/>
                  <a:pt x="60" y="132"/>
                  <a:pt x="60" y="13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84" y="108"/>
                  <a:pt x="84" y="108"/>
                  <a:pt x="84" y="108"/>
                </a:cubicBezTo>
                <a:lnTo>
                  <a:pt x="84" y="132"/>
                </a:lnTo>
                <a:close/>
                <a:moveTo>
                  <a:pt x="84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84" y="72"/>
                  <a:pt x="84" y="72"/>
                  <a:pt x="84" y="72"/>
                </a:cubicBezTo>
                <a:lnTo>
                  <a:pt x="84" y="96"/>
                </a:lnTo>
                <a:close/>
                <a:moveTo>
                  <a:pt x="120" y="168"/>
                </a:moveTo>
                <a:cubicBezTo>
                  <a:pt x="96" y="168"/>
                  <a:pt x="96" y="168"/>
                  <a:pt x="96" y="16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20" y="108"/>
                  <a:pt x="120" y="108"/>
                  <a:pt x="120" y="108"/>
                </a:cubicBezTo>
                <a:lnTo>
                  <a:pt x="120" y="168"/>
                </a:lnTo>
                <a:close/>
                <a:moveTo>
                  <a:pt x="12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72"/>
                  <a:pt x="96" y="72"/>
                  <a:pt x="96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96"/>
                </a:lnTo>
                <a:close/>
                <a:moveTo>
                  <a:pt x="120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28"/>
                  <a:pt x="24" y="28"/>
                  <a:pt x="24" y="28"/>
                </a:cubicBezTo>
                <a:cubicBezTo>
                  <a:pt x="120" y="28"/>
                  <a:pt x="120" y="28"/>
                  <a:pt x="120" y="28"/>
                </a:cubicBezTo>
                <a:lnTo>
                  <a:pt x="120" y="5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16"/>
          <p:cNvSpPr>
            <a:spLocks noEditPoints="1"/>
          </p:cNvSpPr>
          <p:nvPr/>
        </p:nvSpPr>
        <p:spPr bwMode="auto">
          <a:xfrm>
            <a:off x="2432051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0 h 200"/>
              <a:gd name="T6" fmla="*/ 100 w 200"/>
              <a:gd name="T7" fmla="*/ 0 h 200"/>
              <a:gd name="T8" fmla="*/ 0 w 200"/>
              <a:gd name="T9" fmla="*/ 100 h 200"/>
              <a:gd name="T10" fmla="*/ 100 w 200"/>
              <a:gd name="T11" fmla="*/ 200 h 200"/>
              <a:gd name="T12" fmla="*/ 100 w 200"/>
              <a:gd name="T13" fmla="*/ 200 h 200"/>
              <a:gd name="T14" fmla="*/ 100 w 200"/>
              <a:gd name="T15" fmla="*/ 200 h 200"/>
              <a:gd name="T16" fmla="*/ 100 w 200"/>
              <a:gd name="T17" fmla="*/ 200 h 200"/>
              <a:gd name="T18" fmla="*/ 200 w 200"/>
              <a:gd name="T19" fmla="*/ 100 h 200"/>
              <a:gd name="T20" fmla="*/ 100 w 200"/>
              <a:gd name="T21" fmla="*/ 0 h 200"/>
              <a:gd name="T22" fmla="*/ 100 w 200"/>
              <a:gd name="T23" fmla="*/ 192 h 200"/>
              <a:gd name="T24" fmla="*/ 100 w 200"/>
              <a:gd name="T25" fmla="*/ 192 h 200"/>
              <a:gd name="T26" fmla="*/ 100 w 200"/>
              <a:gd name="T27" fmla="*/ 192 h 200"/>
              <a:gd name="T28" fmla="*/ 100 w 200"/>
              <a:gd name="T29" fmla="*/ 192 h 200"/>
              <a:gd name="T30" fmla="*/ 8 w 200"/>
              <a:gd name="T31" fmla="*/ 100 h 200"/>
              <a:gd name="T32" fmla="*/ 100 w 200"/>
              <a:gd name="T33" fmla="*/ 8 h 200"/>
              <a:gd name="T34" fmla="*/ 100 w 200"/>
              <a:gd name="T35" fmla="*/ 8 h 200"/>
              <a:gd name="T36" fmla="*/ 100 w 200"/>
              <a:gd name="T37" fmla="*/ 8 h 200"/>
              <a:gd name="T38" fmla="*/ 100 w 200"/>
              <a:gd name="T39" fmla="*/ 8 h 200"/>
              <a:gd name="T40" fmla="*/ 192 w 200"/>
              <a:gd name="T41" fmla="*/ 100 h 200"/>
              <a:gd name="T42" fmla="*/ 100 w 200"/>
              <a:gd name="T4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17"/>
          <p:cNvSpPr/>
          <p:nvPr/>
        </p:nvSpPr>
        <p:spPr bwMode="auto">
          <a:xfrm>
            <a:off x="2714626" y="3808413"/>
            <a:ext cx="90488" cy="100013"/>
          </a:xfrm>
          <a:custGeom>
            <a:avLst/>
            <a:gdLst>
              <a:gd name="T0" fmla="*/ 28 w 33"/>
              <a:gd name="T1" fmla="*/ 0 h 37"/>
              <a:gd name="T2" fmla="*/ 0 w 33"/>
              <a:gd name="T3" fmla="*/ 4 h 37"/>
              <a:gd name="T4" fmla="*/ 0 w 33"/>
              <a:gd name="T5" fmla="*/ 37 h 37"/>
              <a:gd name="T6" fmla="*/ 33 w 33"/>
              <a:gd name="T7" fmla="*/ 37 h 37"/>
              <a:gd name="T8" fmla="*/ 28 w 33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7">
                <a:moveTo>
                  <a:pt x="28" y="0"/>
                </a:moveTo>
                <a:cubicBezTo>
                  <a:pt x="19" y="3"/>
                  <a:pt x="10" y="4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23"/>
                  <a:pt x="31" y="11"/>
                  <a:pt x="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18"/>
          <p:cNvSpPr/>
          <p:nvPr/>
        </p:nvSpPr>
        <p:spPr bwMode="auto">
          <a:xfrm>
            <a:off x="2714626" y="3692526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5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9" y="39"/>
                  <a:pt x="18" y="37"/>
                  <a:pt x="26" y="35"/>
                </a:cubicBezTo>
                <a:cubicBezTo>
                  <a:pt x="20" y="15"/>
                  <a:pt x="10" y="2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19"/>
          <p:cNvSpPr/>
          <p:nvPr/>
        </p:nvSpPr>
        <p:spPr bwMode="auto">
          <a:xfrm>
            <a:off x="2622551" y="3690938"/>
            <a:ext cx="69850" cy="107950"/>
          </a:xfrm>
          <a:custGeom>
            <a:avLst/>
            <a:gdLst>
              <a:gd name="T0" fmla="*/ 0 w 26"/>
              <a:gd name="T1" fmla="*/ 36 h 40"/>
              <a:gd name="T2" fmla="*/ 26 w 26"/>
              <a:gd name="T3" fmla="*/ 40 h 40"/>
              <a:gd name="T4" fmla="*/ 26 w 26"/>
              <a:gd name="T5" fmla="*/ 0 h 40"/>
              <a:gd name="T6" fmla="*/ 0 w 26"/>
              <a:gd name="T7" fmla="*/ 3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40">
                <a:moveTo>
                  <a:pt x="0" y="36"/>
                </a:moveTo>
                <a:cubicBezTo>
                  <a:pt x="9" y="38"/>
                  <a:pt x="17" y="40"/>
                  <a:pt x="26" y="40"/>
                </a:cubicBezTo>
                <a:cubicBezTo>
                  <a:pt x="26" y="0"/>
                  <a:pt x="26" y="0"/>
                  <a:pt x="26" y="0"/>
                </a:cubicBezTo>
                <a:cubicBezTo>
                  <a:pt x="17" y="3"/>
                  <a:pt x="7" y="16"/>
                  <a:pt x="0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20"/>
          <p:cNvSpPr/>
          <p:nvPr/>
        </p:nvSpPr>
        <p:spPr bwMode="auto">
          <a:xfrm>
            <a:off x="2757488" y="3695701"/>
            <a:ext cx="109538" cy="87313"/>
          </a:xfrm>
          <a:custGeom>
            <a:avLst/>
            <a:gdLst>
              <a:gd name="T0" fmla="*/ 40 w 40"/>
              <a:gd name="T1" fmla="*/ 23 h 32"/>
              <a:gd name="T2" fmla="*/ 0 w 40"/>
              <a:gd name="T3" fmla="*/ 0 h 32"/>
              <a:gd name="T4" fmla="*/ 17 w 40"/>
              <a:gd name="T5" fmla="*/ 32 h 32"/>
              <a:gd name="T6" fmla="*/ 40 w 40"/>
              <a:gd name="T7" fmla="*/ 2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23"/>
                </a:moveTo>
                <a:cubicBezTo>
                  <a:pt x="29" y="12"/>
                  <a:pt x="16" y="4"/>
                  <a:pt x="0" y="0"/>
                </a:cubicBezTo>
                <a:cubicBezTo>
                  <a:pt x="7" y="8"/>
                  <a:pt x="13" y="19"/>
                  <a:pt x="17" y="32"/>
                </a:cubicBezTo>
                <a:cubicBezTo>
                  <a:pt x="25" y="30"/>
                  <a:pt x="33" y="27"/>
                  <a:pt x="40" y="2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21"/>
          <p:cNvSpPr/>
          <p:nvPr/>
        </p:nvSpPr>
        <p:spPr bwMode="auto">
          <a:xfrm>
            <a:off x="2809876" y="3775076"/>
            <a:ext cx="122238" cy="133350"/>
          </a:xfrm>
          <a:custGeom>
            <a:avLst/>
            <a:gdLst>
              <a:gd name="T0" fmla="*/ 5 w 45"/>
              <a:gd name="T1" fmla="*/ 49 h 49"/>
              <a:gd name="T2" fmla="*/ 45 w 45"/>
              <a:gd name="T3" fmla="*/ 49 h 49"/>
              <a:gd name="T4" fmla="*/ 26 w 45"/>
              <a:gd name="T5" fmla="*/ 0 h 49"/>
              <a:gd name="T6" fmla="*/ 0 w 45"/>
              <a:gd name="T7" fmla="*/ 11 h 49"/>
              <a:gd name="T8" fmla="*/ 5 w 45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5" y="49"/>
                </a:moveTo>
                <a:cubicBezTo>
                  <a:pt x="45" y="49"/>
                  <a:pt x="45" y="49"/>
                  <a:pt x="45" y="49"/>
                </a:cubicBezTo>
                <a:cubicBezTo>
                  <a:pt x="45" y="30"/>
                  <a:pt x="38" y="13"/>
                  <a:pt x="26" y="0"/>
                </a:cubicBezTo>
                <a:cubicBezTo>
                  <a:pt x="18" y="4"/>
                  <a:pt x="9" y="8"/>
                  <a:pt x="0" y="11"/>
                </a:cubicBezTo>
                <a:cubicBezTo>
                  <a:pt x="3" y="22"/>
                  <a:pt x="5" y="35"/>
                  <a:pt x="5" y="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22"/>
          <p:cNvSpPr/>
          <p:nvPr/>
        </p:nvSpPr>
        <p:spPr bwMode="auto">
          <a:xfrm>
            <a:off x="2606676" y="3808413"/>
            <a:ext cx="85725" cy="100013"/>
          </a:xfrm>
          <a:custGeom>
            <a:avLst/>
            <a:gdLst>
              <a:gd name="T0" fmla="*/ 0 w 32"/>
              <a:gd name="T1" fmla="*/ 37 h 37"/>
              <a:gd name="T2" fmla="*/ 32 w 32"/>
              <a:gd name="T3" fmla="*/ 37 h 37"/>
              <a:gd name="T4" fmla="*/ 32 w 32"/>
              <a:gd name="T5" fmla="*/ 4 h 37"/>
              <a:gd name="T6" fmla="*/ 4 w 32"/>
              <a:gd name="T7" fmla="*/ 0 h 37"/>
              <a:gd name="T8" fmla="*/ 0 w 32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7">
                <a:moveTo>
                  <a:pt x="0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4"/>
                  <a:pt x="32" y="4"/>
                  <a:pt x="32" y="4"/>
                </a:cubicBezTo>
                <a:cubicBezTo>
                  <a:pt x="23" y="4"/>
                  <a:pt x="13" y="3"/>
                  <a:pt x="4" y="0"/>
                </a:cubicBezTo>
                <a:cubicBezTo>
                  <a:pt x="2" y="11"/>
                  <a:pt x="0" y="23"/>
                  <a:pt x="0" y="3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23"/>
          <p:cNvSpPr/>
          <p:nvPr/>
        </p:nvSpPr>
        <p:spPr bwMode="auto">
          <a:xfrm>
            <a:off x="2714626" y="3930651"/>
            <a:ext cx="90488" cy="98425"/>
          </a:xfrm>
          <a:custGeom>
            <a:avLst/>
            <a:gdLst>
              <a:gd name="T0" fmla="*/ 33 w 33"/>
              <a:gd name="T1" fmla="*/ 0 h 36"/>
              <a:gd name="T2" fmla="*/ 0 w 33"/>
              <a:gd name="T3" fmla="*/ 0 h 36"/>
              <a:gd name="T4" fmla="*/ 0 w 33"/>
              <a:gd name="T5" fmla="*/ 33 h 36"/>
              <a:gd name="T6" fmla="*/ 28 w 33"/>
              <a:gd name="T7" fmla="*/ 36 h 36"/>
              <a:gd name="T8" fmla="*/ 33 w 33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6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10" y="33"/>
                  <a:pt x="19" y="34"/>
                  <a:pt x="28" y="36"/>
                </a:cubicBezTo>
                <a:cubicBezTo>
                  <a:pt x="31" y="26"/>
                  <a:pt x="33" y="13"/>
                  <a:pt x="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24"/>
          <p:cNvSpPr/>
          <p:nvPr/>
        </p:nvSpPr>
        <p:spPr bwMode="auto">
          <a:xfrm>
            <a:off x="2606676" y="3930651"/>
            <a:ext cx="85725" cy="98425"/>
          </a:xfrm>
          <a:custGeom>
            <a:avLst/>
            <a:gdLst>
              <a:gd name="T0" fmla="*/ 4 w 32"/>
              <a:gd name="T1" fmla="*/ 36 h 36"/>
              <a:gd name="T2" fmla="*/ 32 w 32"/>
              <a:gd name="T3" fmla="*/ 33 h 36"/>
              <a:gd name="T4" fmla="*/ 32 w 32"/>
              <a:gd name="T5" fmla="*/ 0 h 36"/>
              <a:gd name="T6" fmla="*/ 0 w 32"/>
              <a:gd name="T7" fmla="*/ 0 h 36"/>
              <a:gd name="T8" fmla="*/ 4 w 3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6">
                <a:moveTo>
                  <a:pt x="4" y="36"/>
                </a:moveTo>
                <a:cubicBezTo>
                  <a:pt x="13" y="34"/>
                  <a:pt x="23" y="33"/>
                  <a:pt x="32" y="33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2" y="26"/>
                  <a:pt x="4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25"/>
          <p:cNvSpPr/>
          <p:nvPr/>
        </p:nvSpPr>
        <p:spPr bwMode="auto">
          <a:xfrm>
            <a:off x="2622551" y="4038601"/>
            <a:ext cx="69850" cy="106363"/>
          </a:xfrm>
          <a:custGeom>
            <a:avLst/>
            <a:gdLst>
              <a:gd name="T0" fmla="*/ 26 w 26"/>
              <a:gd name="T1" fmla="*/ 39 h 39"/>
              <a:gd name="T2" fmla="*/ 26 w 26"/>
              <a:gd name="T3" fmla="*/ 0 h 39"/>
              <a:gd name="T4" fmla="*/ 0 w 26"/>
              <a:gd name="T5" fmla="*/ 3 h 39"/>
              <a:gd name="T6" fmla="*/ 26 w 26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26" y="39"/>
                </a:moveTo>
                <a:cubicBezTo>
                  <a:pt x="26" y="0"/>
                  <a:pt x="26" y="0"/>
                  <a:pt x="26" y="0"/>
                </a:cubicBezTo>
                <a:cubicBezTo>
                  <a:pt x="17" y="0"/>
                  <a:pt x="9" y="1"/>
                  <a:pt x="0" y="3"/>
                </a:cubicBezTo>
                <a:cubicBezTo>
                  <a:pt x="7" y="23"/>
                  <a:pt x="17" y="37"/>
                  <a:pt x="26" y="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26"/>
          <p:cNvSpPr/>
          <p:nvPr/>
        </p:nvSpPr>
        <p:spPr bwMode="auto">
          <a:xfrm>
            <a:off x="2757488" y="4052888"/>
            <a:ext cx="109538" cy="90488"/>
          </a:xfrm>
          <a:custGeom>
            <a:avLst/>
            <a:gdLst>
              <a:gd name="T0" fmla="*/ 0 w 40"/>
              <a:gd name="T1" fmla="*/ 33 h 33"/>
              <a:gd name="T2" fmla="*/ 40 w 40"/>
              <a:gd name="T3" fmla="*/ 10 h 33"/>
              <a:gd name="T4" fmla="*/ 17 w 40"/>
              <a:gd name="T5" fmla="*/ 0 h 33"/>
              <a:gd name="T6" fmla="*/ 0 w 40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3">
                <a:moveTo>
                  <a:pt x="0" y="33"/>
                </a:moveTo>
                <a:cubicBezTo>
                  <a:pt x="16" y="29"/>
                  <a:pt x="30" y="21"/>
                  <a:pt x="40" y="10"/>
                </a:cubicBezTo>
                <a:cubicBezTo>
                  <a:pt x="33" y="6"/>
                  <a:pt x="25" y="3"/>
                  <a:pt x="17" y="0"/>
                </a:cubicBezTo>
                <a:cubicBezTo>
                  <a:pt x="13" y="14"/>
                  <a:pt x="7" y="25"/>
                  <a:pt x="0" y="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27"/>
          <p:cNvSpPr/>
          <p:nvPr/>
        </p:nvSpPr>
        <p:spPr bwMode="auto">
          <a:xfrm>
            <a:off x="2543176" y="3695701"/>
            <a:ext cx="109538" cy="87313"/>
          </a:xfrm>
          <a:custGeom>
            <a:avLst/>
            <a:gdLst>
              <a:gd name="T0" fmla="*/ 40 w 40"/>
              <a:gd name="T1" fmla="*/ 0 h 32"/>
              <a:gd name="T2" fmla="*/ 0 w 40"/>
              <a:gd name="T3" fmla="*/ 23 h 32"/>
              <a:gd name="T4" fmla="*/ 22 w 40"/>
              <a:gd name="T5" fmla="*/ 32 h 32"/>
              <a:gd name="T6" fmla="*/ 40 w 40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0"/>
                </a:moveTo>
                <a:cubicBezTo>
                  <a:pt x="24" y="4"/>
                  <a:pt x="10" y="12"/>
                  <a:pt x="0" y="23"/>
                </a:cubicBezTo>
                <a:cubicBezTo>
                  <a:pt x="7" y="27"/>
                  <a:pt x="14" y="30"/>
                  <a:pt x="22" y="32"/>
                </a:cubicBezTo>
                <a:cubicBezTo>
                  <a:pt x="27" y="19"/>
                  <a:pt x="33" y="8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28"/>
          <p:cNvSpPr/>
          <p:nvPr/>
        </p:nvSpPr>
        <p:spPr bwMode="auto">
          <a:xfrm>
            <a:off x="2809876" y="3930651"/>
            <a:ext cx="122238" cy="133350"/>
          </a:xfrm>
          <a:custGeom>
            <a:avLst/>
            <a:gdLst>
              <a:gd name="T0" fmla="*/ 0 w 45"/>
              <a:gd name="T1" fmla="*/ 38 h 49"/>
              <a:gd name="T2" fmla="*/ 26 w 45"/>
              <a:gd name="T3" fmla="*/ 49 h 49"/>
              <a:gd name="T4" fmla="*/ 45 w 45"/>
              <a:gd name="T5" fmla="*/ 0 h 49"/>
              <a:gd name="T6" fmla="*/ 5 w 45"/>
              <a:gd name="T7" fmla="*/ 0 h 49"/>
              <a:gd name="T8" fmla="*/ 0 w 45"/>
              <a:gd name="T9" fmla="*/ 3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0" y="38"/>
                </a:moveTo>
                <a:cubicBezTo>
                  <a:pt x="10" y="41"/>
                  <a:pt x="18" y="45"/>
                  <a:pt x="26" y="49"/>
                </a:cubicBezTo>
                <a:cubicBezTo>
                  <a:pt x="38" y="36"/>
                  <a:pt x="45" y="19"/>
                  <a:pt x="4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4"/>
                  <a:pt x="3" y="27"/>
                  <a:pt x="0" y="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29"/>
          <p:cNvSpPr/>
          <p:nvPr/>
        </p:nvSpPr>
        <p:spPr bwMode="auto">
          <a:xfrm>
            <a:off x="2714626" y="4038601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10" y="36"/>
                  <a:pt x="20" y="23"/>
                  <a:pt x="26" y="3"/>
                </a:cubicBezTo>
                <a:cubicBezTo>
                  <a:pt x="18" y="1"/>
                  <a:pt x="9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30"/>
          <p:cNvSpPr/>
          <p:nvPr/>
        </p:nvSpPr>
        <p:spPr bwMode="auto">
          <a:xfrm>
            <a:off x="2474913" y="3775076"/>
            <a:ext cx="122238" cy="133350"/>
          </a:xfrm>
          <a:custGeom>
            <a:avLst/>
            <a:gdLst>
              <a:gd name="T0" fmla="*/ 45 w 45"/>
              <a:gd name="T1" fmla="*/ 10 h 49"/>
              <a:gd name="T2" fmla="*/ 19 w 45"/>
              <a:gd name="T3" fmla="*/ 0 h 49"/>
              <a:gd name="T4" fmla="*/ 0 w 45"/>
              <a:gd name="T5" fmla="*/ 49 h 49"/>
              <a:gd name="T6" fmla="*/ 40 w 45"/>
              <a:gd name="T7" fmla="*/ 49 h 49"/>
              <a:gd name="T8" fmla="*/ 45 w 45"/>
              <a:gd name="T9" fmla="*/ 1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5" y="10"/>
                </a:moveTo>
                <a:cubicBezTo>
                  <a:pt x="36" y="8"/>
                  <a:pt x="28" y="4"/>
                  <a:pt x="19" y="0"/>
                </a:cubicBezTo>
                <a:cubicBezTo>
                  <a:pt x="8" y="13"/>
                  <a:pt x="1" y="30"/>
                  <a:pt x="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35"/>
                  <a:pt x="42" y="22"/>
                  <a:pt x="45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31"/>
          <p:cNvSpPr/>
          <p:nvPr/>
        </p:nvSpPr>
        <p:spPr bwMode="auto">
          <a:xfrm>
            <a:off x="2474913" y="3930651"/>
            <a:ext cx="122238" cy="133350"/>
          </a:xfrm>
          <a:custGeom>
            <a:avLst/>
            <a:gdLst>
              <a:gd name="T0" fmla="*/ 40 w 45"/>
              <a:gd name="T1" fmla="*/ 0 h 49"/>
              <a:gd name="T2" fmla="*/ 0 w 45"/>
              <a:gd name="T3" fmla="*/ 0 h 49"/>
              <a:gd name="T4" fmla="*/ 19 w 45"/>
              <a:gd name="T5" fmla="*/ 49 h 49"/>
              <a:gd name="T6" fmla="*/ 45 w 45"/>
              <a:gd name="T7" fmla="*/ 38 h 49"/>
              <a:gd name="T8" fmla="*/ 40 w 4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9"/>
                  <a:pt x="8" y="36"/>
                  <a:pt x="19" y="49"/>
                </a:cubicBezTo>
                <a:cubicBezTo>
                  <a:pt x="28" y="45"/>
                  <a:pt x="36" y="41"/>
                  <a:pt x="45" y="38"/>
                </a:cubicBezTo>
                <a:cubicBezTo>
                  <a:pt x="42" y="27"/>
                  <a:pt x="41" y="14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32"/>
          <p:cNvSpPr/>
          <p:nvPr/>
        </p:nvSpPr>
        <p:spPr bwMode="auto">
          <a:xfrm>
            <a:off x="2541588" y="4052888"/>
            <a:ext cx="111125" cy="90488"/>
          </a:xfrm>
          <a:custGeom>
            <a:avLst/>
            <a:gdLst>
              <a:gd name="T0" fmla="*/ 0 w 41"/>
              <a:gd name="T1" fmla="*/ 10 h 33"/>
              <a:gd name="T2" fmla="*/ 41 w 41"/>
              <a:gd name="T3" fmla="*/ 33 h 33"/>
              <a:gd name="T4" fmla="*/ 23 w 41"/>
              <a:gd name="T5" fmla="*/ 0 h 33"/>
              <a:gd name="T6" fmla="*/ 0 w 41"/>
              <a:gd name="T7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33">
                <a:moveTo>
                  <a:pt x="0" y="10"/>
                </a:moveTo>
                <a:cubicBezTo>
                  <a:pt x="11" y="21"/>
                  <a:pt x="25" y="29"/>
                  <a:pt x="41" y="33"/>
                </a:cubicBezTo>
                <a:cubicBezTo>
                  <a:pt x="33" y="25"/>
                  <a:pt x="28" y="14"/>
                  <a:pt x="23" y="0"/>
                </a:cubicBezTo>
                <a:cubicBezTo>
                  <a:pt x="15" y="3"/>
                  <a:pt x="8" y="6"/>
                  <a:pt x="0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33"/>
          <p:cNvSpPr/>
          <p:nvPr/>
        </p:nvSpPr>
        <p:spPr bwMode="auto">
          <a:xfrm>
            <a:off x="3409951" y="3657601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34"/>
          <p:cNvSpPr/>
          <p:nvPr/>
        </p:nvSpPr>
        <p:spPr bwMode="auto">
          <a:xfrm>
            <a:off x="3783013" y="3657601"/>
            <a:ext cx="169863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5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35"/>
          <p:cNvSpPr>
            <a:spLocks noEditPoints="1"/>
          </p:cNvSpPr>
          <p:nvPr/>
        </p:nvSpPr>
        <p:spPr bwMode="auto">
          <a:xfrm>
            <a:off x="3443288" y="372268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6 h 176"/>
              <a:gd name="T6" fmla="*/ 1 w 176"/>
              <a:gd name="T7" fmla="*/ 171 h 176"/>
              <a:gd name="T8" fmla="*/ 7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5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92 w 176"/>
              <a:gd name="T27" fmla="*/ 96 h 176"/>
              <a:gd name="T28" fmla="*/ 40 w 176"/>
              <a:gd name="T29" fmla="*/ 96 h 176"/>
              <a:gd name="T30" fmla="*/ 40 w 176"/>
              <a:gd name="T31" fmla="*/ 88 h 176"/>
              <a:gd name="T32" fmla="*/ 84 w 176"/>
              <a:gd name="T33" fmla="*/ 88 h 176"/>
              <a:gd name="T34" fmla="*/ 84 w 176"/>
              <a:gd name="T35" fmla="*/ 24 h 176"/>
              <a:gd name="T36" fmla="*/ 92 w 176"/>
              <a:gd name="T37" fmla="*/ 24 h 176"/>
              <a:gd name="T38" fmla="*/ 92 w 176"/>
              <a:gd name="T39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8" y="130"/>
                  <a:pt x="22" y="146"/>
                </a:cubicBezTo>
                <a:cubicBezTo>
                  <a:pt x="1" y="171"/>
                  <a:pt x="1" y="171"/>
                  <a:pt x="1" y="171"/>
                </a:cubicBezTo>
                <a:cubicBezTo>
                  <a:pt x="7" y="176"/>
                  <a:pt x="7" y="176"/>
                  <a:pt x="7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7"/>
                  <a:pt x="65" y="176"/>
                  <a:pt x="88" y="176"/>
                </a:cubicBezTo>
                <a:cubicBezTo>
                  <a:pt x="112" y="176"/>
                  <a:pt x="134" y="167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5" y="171"/>
                  <a:pt x="175" y="171"/>
                  <a:pt x="175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92" y="96"/>
                </a:moveTo>
                <a:cubicBezTo>
                  <a:pt x="40" y="96"/>
                  <a:pt x="40" y="96"/>
                  <a:pt x="40" y="96"/>
                </a:cubicBezTo>
                <a:cubicBezTo>
                  <a:pt x="40" y="88"/>
                  <a:pt x="40" y="88"/>
                  <a:pt x="40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lnTo>
                  <a:pt x="92" y="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36"/>
          <p:cNvSpPr>
            <a:spLocks noEditPoints="1"/>
          </p:cNvSpPr>
          <p:nvPr/>
        </p:nvSpPr>
        <p:spPr bwMode="auto">
          <a:xfrm>
            <a:off x="4398963" y="3633788"/>
            <a:ext cx="500063" cy="544513"/>
          </a:xfrm>
          <a:custGeom>
            <a:avLst/>
            <a:gdLst>
              <a:gd name="T0" fmla="*/ 160 w 184"/>
              <a:gd name="T1" fmla="*/ 46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8 h 200"/>
              <a:gd name="T8" fmla="*/ 163 w 184"/>
              <a:gd name="T9" fmla="*/ 18 h 200"/>
              <a:gd name="T10" fmla="*/ 155 w 184"/>
              <a:gd name="T11" fmla="*/ 27 h 200"/>
              <a:gd name="T12" fmla="*/ 161 w 184"/>
              <a:gd name="T13" fmla="*/ 34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6 h 200"/>
              <a:gd name="T32" fmla="*/ 96 w 184"/>
              <a:gd name="T33" fmla="*/ 119 h 200"/>
              <a:gd name="T34" fmla="*/ 96 w 184"/>
              <a:gd name="T35" fmla="*/ 136 h 200"/>
              <a:gd name="T36" fmla="*/ 88 w 184"/>
              <a:gd name="T37" fmla="*/ 136 h 200"/>
              <a:gd name="T38" fmla="*/ 88 w 184"/>
              <a:gd name="T39" fmla="*/ 119 h 200"/>
              <a:gd name="T40" fmla="*/ 80 w 184"/>
              <a:gd name="T41" fmla="*/ 108 h 200"/>
              <a:gd name="T42" fmla="*/ 88 w 184"/>
              <a:gd name="T43" fmla="*/ 97 h 200"/>
              <a:gd name="T44" fmla="*/ 88 w 184"/>
              <a:gd name="T45" fmla="*/ 44 h 200"/>
              <a:gd name="T46" fmla="*/ 96 w 184"/>
              <a:gd name="T47" fmla="*/ 44 h 200"/>
              <a:gd name="T48" fmla="*/ 96 w 184"/>
              <a:gd name="T49" fmla="*/ 97 h 200"/>
              <a:gd name="T50" fmla="*/ 104 w 184"/>
              <a:gd name="T51" fmla="*/ 108 h 200"/>
              <a:gd name="T52" fmla="*/ 96 w 184"/>
              <a:gd name="T53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4" h="200">
                <a:moveTo>
                  <a:pt x="160" y="46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7"/>
                  <a:pt x="120" y="18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9"/>
                  <a:pt x="42" y="200"/>
                  <a:pt x="92" y="200"/>
                </a:cubicBezTo>
                <a:cubicBezTo>
                  <a:pt x="143" y="200"/>
                  <a:pt x="184" y="159"/>
                  <a:pt x="184" y="108"/>
                </a:cubicBezTo>
                <a:cubicBezTo>
                  <a:pt x="184" y="84"/>
                  <a:pt x="175" y="62"/>
                  <a:pt x="160" y="46"/>
                </a:cubicBezTo>
                <a:close/>
                <a:moveTo>
                  <a:pt x="96" y="119"/>
                </a:moveTo>
                <a:cubicBezTo>
                  <a:pt x="96" y="136"/>
                  <a:pt x="96" y="136"/>
                  <a:pt x="96" y="136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4" y="118"/>
                  <a:pt x="80" y="113"/>
                  <a:pt x="80" y="108"/>
                </a:cubicBezTo>
                <a:cubicBezTo>
                  <a:pt x="80" y="103"/>
                  <a:pt x="84" y="99"/>
                  <a:pt x="88" y="97"/>
                </a:cubicBezTo>
                <a:cubicBezTo>
                  <a:pt x="88" y="44"/>
                  <a:pt x="88" y="44"/>
                  <a:pt x="88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97"/>
                  <a:pt x="96" y="97"/>
                  <a:pt x="96" y="97"/>
                </a:cubicBezTo>
                <a:cubicBezTo>
                  <a:pt x="101" y="99"/>
                  <a:pt x="104" y="103"/>
                  <a:pt x="104" y="108"/>
                </a:cubicBezTo>
                <a:cubicBezTo>
                  <a:pt x="104" y="113"/>
                  <a:pt x="101" y="118"/>
                  <a:pt x="96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37"/>
          <p:cNvSpPr>
            <a:spLocks noEditPoints="1"/>
          </p:cNvSpPr>
          <p:nvPr/>
        </p:nvSpPr>
        <p:spPr bwMode="auto">
          <a:xfrm>
            <a:off x="5365751" y="3646488"/>
            <a:ext cx="544513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54 w 200"/>
              <a:gd name="T11" fmla="*/ 53 h 200"/>
              <a:gd name="T12" fmla="*/ 59 w 200"/>
              <a:gd name="T13" fmla="*/ 53 h 200"/>
              <a:gd name="T14" fmla="*/ 107 w 200"/>
              <a:gd name="T15" fmla="*/ 90 h 200"/>
              <a:gd name="T16" fmla="*/ 108 w 200"/>
              <a:gd name="T17" fmla="*/ 91 h 200"/>
              <a:gd name="T18" fmla="*/ 112 w 200"/>
              <a:gd name="T19" fmla="*/ 100 h 200"/>
              <a:gd name="T20" fmla="*/ 100 w 200"/>
              <a:gd name="T21" fmla="*/ 112 h 200"/>
              <a:gd name="T22" fmla="*/ 91 w 200"/>
              <a:gd name="T23" fmla="*/ 107 h 200"/>
              <a:gd name="T24" fmla="*/ 91 w 200"/>
              <a:gd name="T25" fmla="*/ 107 h 200"/>
              <a:gd name="T26" fmla="*/ 53 w 200"/>
              <a:gd name="T27" fmla="*/ 59 h 200"/>
              <a:gd name="T28" fmla="*/ 54 w 200"/>
              <a:gd name="T29" fmla="*/ 53 h 200"/>
              <a:gd name="T30" fmla="*/ 100 w 200"/>
              <a:gd name="T31" fmla="*/ 192 h 200"/>
              <a:gd name="T32" fmla="*/ 8 w 200"/>
              <a:gd name="T33" fmla="*/ 100 h 200"/>
              <a:gd name="T34" fmla="*/ 35 w 200"/>
              <a:gd name="T35" fmla="*/ 35 h 200"/>
              <a:gd name="T36" fmla="*/ 41 w 200"/>
              <a:gd name="T37" fmla="*/ 40 h 200"/>
              <a:gd name="T38" fmla="*/ 16 w 200"/>
              <a:gd name="T39" fmla="*/ 100 h 200"/>
              <a:gd name="T40" fmla="*/ 100 w 200"/>
              <a:gd name="T41" fmla="*/ 184 h 200"/>
              <a:gd name="T42" fmla="*/ 184 w 200"/>
              <a:gd name="T43" fmla="*/ 100 h 200"/>
              <a:gd name="T44" fmla="*/ 104 w 200"/>
              <a:gd name="T45" fmla="*/ 16 h 200"/>
              <a:gd name="T46" fmla="*/ 104 w 200"/>
              <a:gd name="T47" fmla="*/ 48 h 200"/>
              <a:gd name="T48" fmla="*/ 96 w 200"/>
              <a:gd name="T49" fmla="*/ 48 h 200"/>
              <a:gd name="T50" fmla="*/ 96 w 200"/>
              <a:gd name="T51" fmla="*/ 16 h 200"/>
              <a:gd name="T52" fmla="*/ 96 w 200"/>
              <a:gd name="T53" fmla="*/ 12 h 200"/>
              <a:gd name="T54" fmla="*/ 96 w 200"/>
              <a:gd name="T55" fmla="*/ 8 h 200"/>
              <a:gd name="T56" fmla="*/ 100 w 200"/>
              <a:gd name="T57" fmla="*/ 8 h 200"/>
              <a:gd name="T58" fmla="*/ 192 w 200"/>
              <a:gd name="T59" fmla="*/ 100 h 200"/>
              <a:gd name="T60" fmla="*/ 100 w 200"/>
              <a:gd name="T6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54" y="53"/>
                </a:moveTo>
                <a:cubicBezTo>
                  <a:pt x="55" y="52"/>
                  <a:pt x="58" y="52"/>
                  <a:pt x="59" y="53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90"/>
                  <a:pt x="108" y="91"/>
                  <a:pt x="108" y="91"/>
                </a:cubicBezTo>
                <a:cubicBezTo>
                  <a:pt x="111" y="93"/>
                  <a:pt x="112" y="96"/>
                  <a:pt x="112" y="100"/>
                </a:cubicBezTo>
                <a:cubicBezTo>
                  <a:pt x="112" y="107"/>
                  <a:pt x="107" y="112"/>
                  <a:pt x="100" y="112"/>
                </a:cubicBezTo>
                <a:cubicBezTo>
                  <a:pt x="97" y="112"/>
                  <a:pt x="93" y="110"/>
                  <a:pt x="91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53" y="59"/>
                  <a:pt x="53" y="59"/>
                  <a:pt x="53" y="59"/>
                </a:cubicBezTo>
                <a:cubicBezTo>
                  <a:pt x="52" y="57"/>
                  <a:pt x="52" y="54"/>
                  <a:pt x="54" y="53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41" y="40"/>
                  <a:pt x="41" y="40"/>
                  <a:pt x="41" y="40"/>
                </a:cubicBezTo>
                <a:cubicBezTo>
                  <a:pt x="26" y="56"/>
                  <a:pt x="16" y="77"/>
                  <a:pt x="16" y="100"/>
                </a:cubicBezTo>
                <a:cubicBezTo>
                  <a:pt x="16" y="146"/>
                  <a:pt x="54" y="184"/>
                  <a:pt x="100" y="184"/>
                </a:cubicBezTo>
                <a:cubicBezTo>
                  <a:pt x="147" y="184"/>
                  <a:pt x="184" y="146"/>
                  <a:pt x="184" y="100"/>
                </a:cubicBezTo>
                <a:cubicBezTo>
                  <a:pt x="184" y="55"/>
                  <a:pt x="149" y="18"/>
                  <a:pt x="104" y="1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99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38"/>
          <p:cNvSpPr>
            <a:spLocks noEditPoints="1"/>
          </p:cNvSpPr>
          <p:nvPr/>
        </p:nvSpPr>
        <p:spPr bwMode="auto">
          <a:xfrm>
            <a:off x="6376988" y="3668713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4 w 192"/>
              <a:gd name="T11" fmla="*/ 112 h 192"/>
              <a:gd name="T12" fmla="*/ 48 w 192"/>
              <a:gd name="T13" fmla="*/ 112 h 192"/>
              <a:gd name="T14" fmla="*/ 48 w 192"/>
              <a:gd name="T15" fmla="*/ 104 h 192"/>
              <a:gd name="T16" fmla="*/ 96 w 192"/>
              <a:gd name="T17" fmla="*/ 104 h 192"/>
              <a:gd name="T18" fmla="*/ 96 w 192"/>
              <a:gd name="T19" fmla="*/ 32 h 192"/>
              <a:gd name="T20" fmla="*/ 104 w 192"/>
              <a:gd name="T21" fmla="*/ 32 h 192"/>
              <a:gd name="T22" fmla="*/ 104 w 192"/>
              <a:gd name="T23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4" y="112"/>
                </a:moveTo>
                <a:cubicBezTo>
                  <a:pt x="48" y="112"/>
                  <a:pt x="48" y="112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32"/>
                  <a:pt x="96" y="32"/>
                  <a:pt x="96" y="32"/>
                </a:cubicBezTo>
                <a:cubicBezTo>
                  <a:pt x="104" y="32"/>
                  <a:pt x="104" y="32"/>
                  <a:pt x="104" y="32"/>
                </a:cubicBezTo>
                <a:lnTo>
                  <a:pt x="104" y="11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39"/>
          <p:cNvSpPr>
            <a:spLocks noEditPoints="1"/>
          </p:cNvSpPr>
          <p:nvPr/>
        </p:nvSpPr>
        <p:spPr bwMode="auto">
          <a:xfrm>
            <a:off x="7327901" y="2679701"/>
            <a:ext cx="514350" cy="512763"/>
          </a:xfrm>
          <a:custGeom>
            <a:avLst/>
            <a:gdLst>
              <a:gd name="T0" fmla="*/ 134 w 189"/>
              <a:gd name="T1" fmla="*/ 124 h 188"/>
              <a:gd name="T2" fmla="*/ 152 w 189"/>
              <a:gd name="T3" fmla="*/ 76 h 188"/>
              <a:gd name="T4" fmla="*/ 76 w 189"/>
              <a:gd name="T5" fmla="*/ 0 h 188"/>
              <a:gd name="T6" fmla="*/ 0 w 189"/>
              <a:gd name="T7" fmla="*/ 76 h 188"/>
              <a:gd name="T8" fmla="*/ 76 w 189"/>
              <a:gd name="T9" fmla="*/ 152 h 188"/>
              <a:gd name="T10" fmla="*/ 125 w 189"/>
              <a:gd name="T11" fmla="*/ 134 h 188"/>
              <a:gd name="T12" fmla="*/ 179 w 189"/>
              <a:gd name="T13" fmla="*/ 188 h 188"/>
              <a:gd name="T14" fmla="*/ 189 w 189"/>
              <a:gd name="T15" fmla="*/ 179 h 188"/>
              <a:gd name="T16" fmla="*/ 134 w 189"/>
              <a:gd name="T17" fmla="*/ 124 h 188"/>
              <a:gd name="T18" fmla="*/ 76 w 189"/>
              <a:gd name="T19" fmla="*/ 144 h 188"/>
              <a:gd name="T20" fmla="*/ 8 w 189"/>
              <a:gd name="T21" fmla="*/ 76 h 188"/>
              <a:gd name="T22" fmla="*/ 76 w 189"/>
              <a:gd name="T23" fmla="*/ 8 h 188"/>
              <a:gd name="T24" fmla="*/ 144 w 189"/>
              <a:gd name="T25" fmla="*/ 76 h 188"/>
              <a:gd name="T26" fmla="*/ 76 w 189"/>
              <a:gd name="T27" fmla="*/ 14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8">
                <a:moveTo>
                  <a:pt x="134" y="124"/>
                </a:moveTo>
                <a:cubicBezTo>
                  <a:pt x="145" y="111"/>
                  <a:pt x="152" y="9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5"/>
                  <a:pt x="125" y="134"/>
                </a:cubicBezTo>
                <a:cubicBezTo>
                  <a:pt x="179" y="188"/>
                  <a:pt x="179" y="188"/>
                  <a:pt x="179" y="188"/>
                </a:cubicBezTo>
                <a:cubicBezTo>
                  <a:pt x="189" y="179"/>
                  <a:pt x="189" y="179"/>
                  <a:pt x="189" y="179"/>
                </a:cubicBezTo>
                <a:lnTo>
                  <a:pt x="134" y="124"/>
                </a:lnTo>
                <a:close/>
                <a:moveTo>
                  <a:pt x="76" y="144"/>
                </a:moveTo>
                <a:cubicBezTo>
                  <a:pt x="38" y="144"/>
                  <a:pt x="8" y="113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3" y="8"/>
                  <a:pt x="144" y="38"/>
                  <a:pt x="144" y="76"/>
                </a:cubicBezTo>
                <a:cubicBezTo>
                  <a:pt x="144" y="113"/>
                  <a:pt x="113" y="144"/>
                  <a:pt x="76" y="1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7370763" y="2722563"/>
            <a:ext cx="327025" cy="327025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41"/>
          <p:cNvSpPr>
            <a:spLocks noEditPoints="1"/>
          </p:cNvSpPr>
          <p:nvPr/>
        </p:nvSpPr>
        <p:spPr bwMode="auto">
          <a:xfrm>
            <a:off x="7399338" y="3635376"/>
            <a:ext cx="412750" cy="546100"/>
          </a:xfrm>
          <a:custGeom>
            <a:avLst/>
            <a:gdLst>
              <a:gd name="T0" fmla="*/ 112 w 152"/>
              <a:gd name="T1" fmla="*/ 24 h 200"/>
              <a:gd name="T2" fmla="*/ 112 w 152"/>
              <a:gd name="T3" fmla="*/ 16 h 200"/>
              <a:gd name="T4" fmla="*/ 96 w 152"/>
              <a:gd name="T5" fmla="*/ 0 h 200"/>
              <a:gd name="T6" fmla="*/ 56 w 152"/>
              <a:gd name="T7" fmla="*/ 0 h 200"/>
              <a:gd name="T8" fmla="*/ 40 w 152"/>
              <a:gd name="T9" fmla="*/ 16 h 200"/>
              <a:gd name="T10" fmla="*/ 40 w 152"/>
              <a:gd name="T11" fmla="*/ 24 h 200"/>
              <a:gd name="T12" fmla="*/ 0 w 152"/>
              <a:gd name="T13" fmla="*/ 24 h 200"/>
              <a:gd name="T14" fmla="*/ 0 w 152"/>
              <a:gd name="T15" fmla="*/ 32 h 200"/>
              <a:gd name="T16" fmla="*/ 9 w 152"/>
              <a:gd name="T17" fmla="*/ 32 h 200"/>
              <a:gd name="T18" fmla="*/ 17 w 152"/>
              <a:gd name="T19" fmla="*/ 184 h 200"/>
              <a:gd name="T20" fmla="*/ 33 w 152"/>
              <a:gd name="T21" fmla="*/ 200 h 200"/>
              <a:gd name="T22" fmla="*/ 121 w 152"/>
              <a:gd name="T23" fmla="*/ 200 h 200"/>
              <a:gd name="T24" fmla="*/ 137 w 152"/>
              <a:gd name="T25" fmla="*/ 184 h 200"/>
              <a:gd name="T26" fmla="*/ 145 w 152"/>
              <a:gd name="T27" fmla="*/ 32 h 200"/>
              <a:gd name="T28" fmla="*/ 152 w 152"/>
              <a:gd name="T29" fmla="*/ 32 h 200"/>
              <a:gd name="T30" fmla="*/ 152 w 152"/>
              <a:gd name="T31" fmla="*/ 24 h 200"/>
              <a:gd name="T32" fmla="*/ 11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49 w 152"/>
              <a:gd name="T49" fmla="*/ 176 h 200"/>
              <a:gd name="T50" fmla="*/ 40 w 152"/>
              <a:gd name="T51" fmla="*/ 48 h 200"/>
              <a:gd name="T52" fmla="*/ 48 w 152"/>
              <a:gd name="T53" fmla="*/ 48 h 200"/>
              <a:gd name="T54" fmla="*/ 57 w 152"/>
              <a:gd name="T55" fmla="*/ 176 h 200"/>
              <a:gd name="T56" fmla="*/ 49 w 152"/>
              <a:gd name="T57" fmla="*/ 176 h 200"/>
              <a:gd name="T58" fmla="*/ 80 w 152"/>
              <a:gd name="T59" fmla="*/ 176 h 200"/>
              <a:gd name="T60" fmla="*/ 72 w 152"/>
              <a:gd name="T61" fmla="*/ 176 h 200"/>
              <a:gd name="T62" fmla="*/ 72 w 152"/>
              <a:gd name="T63" fmla="*/ 48 h 200"/>
              <a:gd name="T64" fmla="*/ 80 w 152"/>
              <a:gd name="T65" fmla="*/ 48 h 200"/>
              <a:gd name="T66" fmla="*/ 80 w 152"/>
              <a:gd name="T67" fmla="*/ 176 h 200"/>
              <a:gd name="T68" fmla="*/ 104 w 152"/>
              <a:gd name="T69" fmla="*/ 176 h 200"/>
              <a:gd name="T70" fmla="*/ 96 w 152"/>
              <a:gd name="T71" fmla="*/ 176 h 200"/>
              <a:gd name="T72" fmla="*/ 105 w 152"/>
              <a:gd name="T73" fmla="*/ 48 h 200"/>
              <a:gd name="T74" fmla="*/ 112 w 152"/>
              <a:gd name="T75" fmla="*/ 48 h 200"/>
              <a:gd name="T76" fmla="*/ 104 w 152"/>
              <a:gd name="T77" fmla="*/ 1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2" h="200">
                <a:moveTo>
                  <a:pt x="112" y="24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3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3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2" y="24"/>
                  <a:pt x="152" y="24"/>
                  <a:pt x="152" y="24"/>
                </a:cubicBezTo>
                <a:lnTo>
                  <a:pt x="11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49" y="176"/>
                </a:moveTo>
                <a:cubicBezTo>
                  <a:pt x="40" y="48"/>
                  <a:pt x="40" y="48"/>
                  <a:pt x="40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176"/>
                  <a:pt x="57" y="176"/>
                  <a:pt x="57" y="176"/>
                </a:cubicBezTo>
                <a:lnTo>
                  <a:pt x="49" y="176"/>
                </a:lnTo>
                <a:close/>
                <a:moveTo>
                  <a:pt x="80" y="176"/>
                </a:moveTo>
                <a:cubicBezTo>
                  <a:pt x="72" y="176"/>
                  <a:pt x="72" y="176"/>
                  <a:pt x="72" y="176"/>
                </a:cubicBezTo>
                <a:cubicBezTo>
                  <a:pt x="72" y="48"/>
                  <a:pt x="72" y="48"/>
                  <a:pt x="72" y="48"/>
                </a:cubicBezTo>
                <a:cubicBezTo>
                  <a:pt x="80" y="48"/>
                  <a:pt x="80" y="48"/>
                  <a:pt x="80" y="48"/>
                </a:cubicBezTo>
                <a:lnTo>
                  <a:pt x="80" y="176"/>
                </a:lnTo>
                <a:close/>
                <a:moveTo>
                  <a:pt x="104" y="176"/>
                </a:moveTo>
                <a:cubicBezTo>
                  <a:pt x="96" y="176"/>
                  <a:pt x="96" y="176"/>
                  <a:pt x="96" y="176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12" y="48"/>
                  <a:pt x="112" y="48"/>
                  <a:pt x="112" y="48"/>
                </a:cubicBezTo>
                <a:lnTo>
                  <a:pt x="104" y="17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42"/>
          <p:cNvSpPr>
            <a:spLocks noEditPoints="1"/>
          </p:cNvSpPr>
          <p:nvPr/>
        </p:nvSpPr>
        <p:spPr bwMode="auto">
          <a:xfrm>
            <a:off x="7323138" y="1782763"/>
            <a:ext cx="542925" cy="371475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43"/>
          <p:cNvSpPr/>
          <p:nvPr/>
        </p:nvSpPr>
        <p:spPr bwMode="auto">
          <a:xfrm>
            <a:off x="8313738" y="1724026"/>
            <a:ext cx="522288" cy="141288"/>
          </a:xfrm>
          <a:custGeom>
            <a:avLst/>
            <a:gdLst>
              <a:gd name="T0" fmla="*/ 0 w 329"/>
              <a:gd name="T1" fmla="*/ 0 h 89"/>
              <a:gd name="T2" fmla="*/ 0 w 329"/>
              <a:gd name="T3" fmla="*/ 89 h 89"/>
              <a:gd name="T4" fmla="*/ 14 w 329"/>
              <a:gd name="T5" fmla="*/ 89 h 89"/>
              <a:gd name="T6" fmla="*/ 28 w 329"/>
              <a:gd name="T7" fmla="*/ 89 h 89"/>
              <a:gd name="T8" fmla="*/ 302 w 329"/>
              <a:gd name="T9" fmla="*/ 89 h 89"/>
              <a:gd name="T10" fmla="*/ 315 w 329"/>
              <a:gd name="T11" fmla="*/ 89 h 89"/>
              <a:gd name="T12" fmla="*/ 329 w 329"/>
              <a:gd name="T13" fmla="*/ 89 h 89"/>
              <a:gd name="T14" fmla="*/ 329 w 329"/>
              <a:gd name="T15" fmla="*/ 0 h 89"/>
              <a:gd name="T16" fmla="*/ 0 w 329"/>
              <a:gd name="T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89">
                <a:moveTo>
                  <a:pt x="0" y="0"/>
                </a:moveTo>
                <a:lnTo>
                  <a:pt x="0" y="89"/>
                </a:lnTo>
                <a:lnTo>
                  <a:pt x="14" y="89"/>
                </a:lnTo>
                <a:lnTo>
                  <a:pt x="28" y="89"/>
                </a:lnTo>
                <a:lnTo>
                  <a:pt x="302" y="8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44"/>
          <p:cNvSpPr>
            <a:spLocks noEditPoints="1"/>
          </p:cNvSpPr>
          <p:nvPr/>
        </p:nvSpPr>
        <p:spPr bwMode="auto">
          <a:xfrm>
            <a:off x="8335963" y="1887538"/>
            <a:ext cx="477838" cy="327025"/>
          </a:xfrm>
          <a:custGeom>
            <a:avLst/>
            <a:gdLst>
              <a:gd name="T0" fmla="*/ 8 w 176"/>
              <a:gd name="T1" fmla="*/ 0 h 120"/>
              <a:gd name="T2" fmla="*/ 0 w 176"/>
              <a:gd name="T3" fmla="*/ 0 h 120"/>
              <a:gd name="T4" fmla="*/ 0 w 176"/>
              <a:gd name="T5" fmla="*/ 120 h 120"/>
              <a:gd name="T6" fmla="*/ 176 w 176"/>
              <a:gd name="T7" fmla="*/ 120 h 120"/>
              <a:gd name="T8" fmla="*/ 176 w 176"/>
              <a:gd name="T9" fmla="*/ 0 h 120"/>
              <a:gd name="T10" fmla="*/ 168 w 176"/>
              <a:gd name="T11" fmla="*/ 0 h 120"/>
              <a:gd name="T12" fmla="*/ 8 w 176"/>
              <a:gd name="T13" fmla="*/ 0 h 120"/>
              <a:gd name="T14" fmla="*/ 124 w 176"/>
              <a:gd name="T15" fmla="*/ 29 h 120"/>
              <a:gd name="T16" fmla="*/ 117 w 176"/>
              <a:gd name="T17" fmla="*/ 36 h 120"/>
              <a:gd name="T18" fmla="*/ 59 w 176"/>
              <a:gd name="T19" fmla="*/ 36 h 120"/>
              <a:gd name="T20" fmla="*/ 52 w 176"/>
              <a:gd name="T21" fmla="*/ 29 h 120"/>
              <a:gd name="T22" fmla="*/ 52 w 176"/>
              <a:gd name="T23" fmla="*/ 26 h 120"/>
              <a:gd name="T24" fmla="*/ 59 w 176"/>
              <a:gd name="T25" fmla="*/ 20 h 120"/>
              <a:gd name="T26" fmla="*/ 117 w 176"/>
              <a:gd name="T27" fmla="*/ 20 h 120"/>
              <a:gd name="T28" fmla="*/ 124 w 176"/>
              <a:gd name="T29" fmla="*/ 26 h 120"/>
              <a:gd name="T30" fmla="*/ 124 w 176"/>
              <a:gd name="T31" fmla="*/ 2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176" y="120"/>
                  <a:pt x="176" y="120"/>
                  <a:pt x="176" y="12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8" y="0"/>
                  <a:pt x="168" y="0"/>
                  <a:pt x="168" y="0"/>
                </a:cubicBezTo>
                <a:lnTo>
                  <a:pt x="8" y="0"/>
                </a:lnTo>
                <a:close/>
                <a:moveTo>
                  <a:pt x="124" y="29"/>
                </a:moveTo>
                <a:cubicBezTo>
                  <a:pt x="124" y="33"/>
                  <a:pt x="121" y="36"/>
                  <a:pt x="117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5" y="36"/>
                  <a:pt x="52" y="33"/>
                  <a:pt x="52" y="29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3"/>
                  <a:pt x="55" y="20"/>
                  <a:pt x="59" y="20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21" y="20"/>
                  <a:pt x="124" y="23"/>
                  <a:pt x="124" y="26"/>
                </a:cubicBezTo>
                <a:lnTo>
                  <a:pt x="124" y="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45"/>
          <p:cNvSpPr/>
          <p:nvPr/>
        </p:nvSpPr>
        <p:spPr bwMode="auto">
          <a:xfrm>
            <a:off x="2709863" y="1695451"/>
            <a:ext cx="173038" cy="174625"/>
          </a:xfrm>
          <a:custGeom>
            <a:avLst/>
            <a:gdLst>
              <a:gd name="T0" fmla="*/ 0 w 109"/>
              <a:gd name="T1" fmla="*/ 0 h 110"/>
              <a:gd name="T2" fmla="*/ 0 w 109"/>
              <a:gd name="T3" fmla="*/ 110 h 110"/>
              <a:gd name="T4" fmla="*/ 109 w 109"/>
              <a:gd name="T5" fmla="*/ 110 h 110"/>
              <a:gd name="T6" fmla="*/ 0 w 109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" h="110">
                <a:moveTo>
                  <a:pt x="0" y="0"/>
                </a:moveTo>
                <a:lnTo>
                  <a:pt x="0" y="110"/>
                </a:lnTo>
                <a:lnTo>
                  <a:pt x="109" y="1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46"/>
          <p:cNvSpPr/>
          <p:nvPr/>
        </p:nvSpPr>
        <p:spPr bwMode="auto">
          <a:xfrm>
            <a:off x="2513013" y="1695451"/>
            <a:ext cx="381000" cy="523875"/>
          </a:xfrm>
          <a:custGeom>
            <a:avLst/>
            <a:gdLst>
              <a:gd name="T0" fmla="*/ 110 w 240"/>
              <a:gd name="T1" fmla="*/ 124 h 330"/>
              <a:gd name="T2" fmla="*/ 110 w 240"/>
              <a:gd name="T3" fmla="*/ 0 h 330"/>
              <a:gd name="T4" fmla="*/ 110 w 240"/>
              <a:gd name="T5" fmla="*/ 0 h 330"/>
              <a:gd name="T6" fmla="*/ 0 w 240"/>
              <a:gd name="T7" fmla="*/ 0 h 330"/>
              <a:gd name="T8" fmla="*/ 0 w 240"/>
              <a:gd name="T9" fmla="*/ 330 h 330"/>
              <a:gd name="T10" fmla="*/ 240 w 240"/>
              <a:gd name="T11" fmla="*/ 330 h 330"/>
              <a:gd name="T12" fmla="*/ 240 w 240"/>
              <a:gd name="T13" fmla="*/ 124 h 330"/>
              <a:gd name="T14" fmla="*/ 110 w 240"/>
              <a:gd name="T15" fmla="*/ 124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330">
                <a:moveTo>
                  <a:pt x="110" y="124"/>
                </a:moveTo>
                <a:lnTo>
                  <a:pt x="110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24"/>
                </a:lnTo>
                <a:lnTo>
                  <a:pt x="110" y="1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47"/>
          <p:cNvSpPr/>
          <p:nvPr/>
        </p:nvSpPr>
        <p:spPr bwMode="auto">
          <a:xfrm>
            <a:off x="2366963" y="4691063"/>
            <a:ext cx="652463" cy="411163"/>
          </a:xfrm>
          <a:custGeom>
            <a:avLst/>
            <a:gdLst>
              <a:gd name="T0" fmla="*/ 197 w 240"/>
              <a:gd name="T1" fmla="*/ 63 h 151"/>
              <a:gd name="T2" fmla="*/ 197 w 240"/>
              <a:gd name="T3" fmla="*/ 62 h 151"/>
              <a:gd name="T4" fmla="*/ 135 w 240"/>
              <a:gd name="T5" fmla="*/ 0 h 151"/>
              <a:gd name="T6" fmla="*/ 79 w 240"/>
              <a:gd name="T7" fmla="*/ 35 h 151"/>
              <a:gd name="T8" fmla="*/ 64 w 240"/>
              <a:gd name="T9" fmla="*/ 31 h 151"/>
              <a:gd name="T10" fmla="*/ 33 w 240"/>
              <a:gd name="T11" fmla="*/ 58 h 151"/>
              <a:gd name="T12" fmla="*/ 0 w 240"/>
              <a:gd name="T13" fmla="*/ 103 h 151"/>
              <a:gd name="T14" fmla="*/ 48 w 240"/>
              <a:gd name="T15" fmla="*/ 151 h 151"/>
              <a:gd name="T16" fmla="*/ 197 w 240"/>
              <a:gd name="T17" fmla="*/ 151 h 151"/>
              <a:gd name="T18" fmla="*/ 197 w 240"/>
              <a:gd name="T19" fmla="*/ 151 h 151"/>
              <a:gd name="T20" fmla="*/ 240 w 240"/>
              <a:gd name="T21" fmla="*/ 107 h 151"/>
              <a:gd name="T22" fmla="*/ 197 w 240"/>
              <a:gd name="T23" fmla="*/ 6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151">
                <a:moveTo>
                  <a:pt x="197" y="63"/>
                </a:move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1"/>
                  <a:pt x="64" y="31"/>
                </a:cubicBezTo>
                <a:cubicBezTo>
                  <a:pt x="49" y="31"/>
                  <a:pt x="35" y="43"/>
                  <a:pt x="33" y="58"/>
                </a:cubicBezTo>
                <a:cubicBezTo>
                  <a:pt x="14" y="65"/>
                  <a:pt x="0" y="82"/>
                  <a:pt x="0" y="103"/>
                </a:cubicBezTo>
                <a:cubicBezTo>
                  <a:pt x="0" y="130"/>
                  <a:pt x="22" y="151"/>
                  <a:pt x="48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221" y="151"/>
                  <a:pt x="240" y="132"/>
                  <a:pt x="240" y="107"/>
                </a:cubicBezTo>
                <a:cubicBezTo>
                  <a:pt x="240" y="83"/>
                  <a:pt x="221" y="64"/>
                  <a:pt x="197" y="6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48"/>
          <p:cNvSpPr/>
          <p:nvPr/>
        </p:nvSpPr>
        <p:spPr bwMode="auto">
          <a:xfrm>
            <a:off x="5421313" y="4745038"/>
            <a:ext cx="509588" cy="392113"/>
          </a:xfrm>
          <a:custGeom>
            <a:avLst/>
            <a:gdLst>
              <a:gd name="T0" fmla="*/ 291 w 321"/>
              <a:gd name="T1" fmla="*/ 0 h 247"/>
              <a:gd name="T2" fmla="*/ 273 w 321"/>
              <a:gd name="T3" fmla="*/ 0 h 247"/>
              <a:gd name="T4" fmla="*/ 260 w 321"/>
              <a:gd name="T5" fmla="*/ 0 h 247"/>
              <a:gd name="T6" fmla="*/ 234 w 321"/>
              <a:gd name="T7" fmla="*/ 0 h 247"/>
              <a:gd name="T8" fmla="*/ 0 w 321"/>
              <a:gd name="T9" fmla="*/ 0 h 247"/>
              <a:gd name="T10" fmla="*/ 0 w 321"/>
              <a:gd name="T11" fmla="*/ 9 h 247"/>
              <a:gd name="T12" fmla="*/ 0 w 321"/>
              <a:gd name="T13" fmla="*/ 178 h 247"/>
              <a:gd name="T14" fmla="*/ 0 w 321"/>
              <a:gd name="T15" fmla="*/ 192 h 247"/>
              <a:gd name="T16" fmla="*/ 0 w 321"/>
              <a:gd name="T17" fmla="*/ 197 h 247"/>
              <a:gd name="T18" fmla="*/ 0 w 321"/>
              <a:gd name="T19" fmla="*/ 247 h 247"/>
              <a:gd name="T20" fmla="*/ 321 w 321"/>
              <a:gd name="T21" fmla="*/ 247 h 247"/>
              <a:gd name="T22" fmla="*/ 321 w 321"/>
              <a:gd name="T23" fmla="*/ 0 h 247"/>
              <a:gd name="T24" fmla="*/ 291 w 321"/>
              <a:gd name="T25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1" h="247">
                <a:moveTo>
                  <a:pt x="291" y="0"/>
                </a:moveTo>
                <a:lnTo>
                  <a:pt x="273" y="0"/>
                </a:lnTo>
                <a:lnTo>
                  <a:pt x="260" y="0"/>
                </a:lnTo>
                <a:lnTo>
                  <a:pt x="234" y="0"/>
                </a:lnTo>
                <a:lnTo>
                  <a:pt x="0" y="0"/>
                </a:lnTo>
                <a:lnTo>
                  <a:pt x="0" y="9"/>
                </a:lnTo>
                <a:lnTo>
                  <a:pt x="0" y="178"/>
                </a:lnTo>
                <a:lnTo>
                  <a:pt x="0" y="192"/>
                </a:lnTo>
                <a:lnTo>
                  <a:pt x="0" y="197"/>
                </a:lnTo>
                <a:lnTo>
                  <a:pt x="0" y="247"/>
                </a:lnTo>
                <a:lnTo>
                  <a:pt x="321" y="247"/>
                </a:lnTo>
                <a:lnTo>
                  <a:pt x="321" y="0"/>
                </a:lnTo>
                <a:lnTo>
                  <a:pt x="2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49"/>
          <p:cNvSpPr/>
          <p:nvPr/>
        </p:nvSpPr>
        <p:spPr bwMode="auto">
          <a:xfrm>
            <a:off x="5345113" y="4657726"/>
            <a:ext cx="509588" cy="392113"/>
          </a:xfrm>
          <a:custGeom>
            <a:avLst/>
            <a:gdLst>
              <a:gd name="T0" fmla="*/ 308 w 321"/>
              <a:gd name="T1" fmla="*/ 41 h 247"/>
              <a:gd name="T2" fmla="*/ 321 w 321"/>
              <a:gd name="T3" fmla="*/ 41 h 247"/>
              <a:gd name="T4" fmla="*/ 321 w 321"/>
              <a:gd name="T5" fmla="*/ 0 h 247"/>
              <a:gd name="T6" fmla="*/ 0 w 321"/>
              <a:gd name="T7" fmla="*/ 0 h 247"/>
              <a:gd name="T8" fmla="*/ 0 w 321"/>
              <a:gd name="T9" fmla="*/ 247 h 247"/>
              <a:gd name="T10" fmla="*/ 34 w 321"/>
              <a:gd name="T11" fmla="*/ 247 h 247"/>
              <a:gd name="T12" fmla="*/ 34 w 321"/>
              <a:gd name="T13" fmla="*/ 233 h 247"/>
              <a:gd name="T14" fmla="*/ 34 w 321"/>
              <a:gd name="T15" fmla="*/ 41 h 247"/>
              <a:gd name="T16" fmla="*/ 282 w 321"/>
              <a:gd name="T17" fmla="*/ 41 h 247"/>
              <a:gd name="T18" fmla="*/ 308 w 321"/>
              <a:gd name="T19" fmla="*/ 41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1" h="247">
                <a:moveTo>
                  <a:pt x="308" y="41"/>
                </a:moveTo>
                <a:lnTo>
                  <a:pt x="321" y="41"/>
                </a:lnTo>
                <a:lnTo>
                  <a:pt x="321" y="0"/>
                </a:lnTo>
                <a:lnTo>
                  <a:pt x="0" y="0"/>
                </a:lnTo>
                <a:lnTo>
                  <a:pt x="0" y="247"/>
                </a:lnTo>
                <a:lnTo>
                  <a:pt x="34" y="247"/>
                </a:lnTo>
                <a:lnTo>
                  <a:pt x="34" y="233"/>
                </a:lnTo>
                <a:lnTo>
                  <a:pt x="34" y="41"/>
                </a:lnTo>
                <a:lnTo>
                  <a:pt x="282" y="41"/>
                </a:lnTo>
                <a:lnTo>
                  <a:pt x="308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50"/>
          <p:cNvSpPr>
            <a:spLocks noEditPoints="1"/>
          </p:cNvSpPr>
          <p:nvPr/>
        </p:nvSpPr>
        <p:spPr bwMode="auto">
          <a:xfrm>
            <a:off x="3344863" y="4692651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7 w 240"/>
              <a:gd name="T3" fmla="*/ 62 h 152"/>
              <a:gd name="T4" fmla="*/ 135 w 240"/>
              <a:gd name="T5" fmla="*/ 0 h 152"/>
              <a:gd name="T6" fmla="*/ 79 w 240"/>
              <a:gd name="T7" fmla="*/ 35 h 152"/>
              <a:gd name="T8" fmla="*/ 64 w 240"/>
              <a:gd name="T9" fmla="*/ 32 h 152"/>
              <a:gd name="T10" fmla="*/ 33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7 w 240"/>
              <a:gd name="T17" fmla="*/ 152 h 152"/>
              <a:gd name="T18" fmla="*/ 197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20 w 240"/>
              <a:gd name="T25" fmla="*/ 124 h 152"/>
              <a:gd name="T26" fmla="*/ 84 w 240"/>
              <a:gd name="T27" fmla="*/ 88 h 152"/>
              <a:gd name="T28" fmla="*/ 120 w 240"/>
              <a:gd name="T29" fmla="*/ 52 h 152"/>
              <a:gd name="T30" fmla="*/ 120 w 240"/>
              <a:gd name="T31" fmla="*/ 40 h 152"/>
              <a:gd name="T32" fmla="*/ 150 w 240"/>
              <a:gd name="T33" fmla="*/ 57 h 152"/>
              <a:gd name="T34" fmla="*/ 120 w 240"/>
              <a:gd name="T35" fmla="*/ 75 h 152"/>
              <a:gd name="T36" fmla="*/ 120 w 240"/>
              <a:gd name="T37" fmla="*/ 60 h 152"/>
              <a:gd name="T38" fmla="*/ 92 w 240"/>
              <a:gd name="T39" fmla="*/ 88 h 152"/>
              <a:gd name="T40" fmla="*/ 120 w 240"/>
              <a:gd name="T41" fmla="*/ 116 h 152"/>
              <a:gd name="T42" fmla="*/ 148 w 240"/>
              <a:gd name="T43" fmla="*/ 88 h 152"/>
              <a:gd name="T44" fmla="*/ 156 w 240"/>
              <a:gd name="T45" fmla="*/ 88 h 152"/>
              <a:gd name="T46" fmla="*/ 120 w 240"/>
              <a:gd name="T47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7" y="63"/>
                  <a:pt x="197" y="62"/>
                </a:cubicBezTo>
                <a:cubicBezTo>
                  <a:pt x="197" y="28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3" y="58"/>
                </a:cubicBezTo>
                <a:cubicBezTo>
                  <a:pt x="14" y="65"/>
                  <a:pt x="0" y="83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2"/>
                  <a:pt x="240" y="132"/>
                  <a:pt x="240" y="108"/>
                </a:cubicBezTo>
                <a:cubicBezTo>
                  <a:pt x="240" y="84"/>
                  <a:pt x="221" y="64"/>
                  <a:pt x="196" y="64"/>
                </a:cubicBezTo>
                <a:close/>
                <a:moveTo>
                  <a:pt x="120" y="124"/>
                </a:moveTo>
                <a:cubicBezTo>
                  <a:pt x="100" y="124"/>
                  <a:pt x="84" y="108"/>
                  <a:pt x="84" y="88"/>
                </a:cubicBezTo>
                <a:cubicBezTo>
                  <a:pt x="84" y="68"/>
                  <a:pt x="100" y="52"/>
                  <a:pt x="120" y="52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05" y="60"/>
                  <a:pt x="92" y="72"/>
                  <a:pt x="92" y="88"/>
                </a:cubicBezTo>
                <a:cubicBezTo>
                  <a:pt x="92" y="103"/>
                  <a:pt x="105" y="116"/>
                  <a:pt x="120" y="116"/>
                </a:cubicBezTo>
                <a:cubicBezTo>
                  <a:pt x="136" y="116"/>
                  <a:pt x="148" y="103"/>
                  <a:pt x="148" y="88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6" y="108"/>
                  <a:pt x="140" y="124"/>
                  <a:pt x="120" y="1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51"/>
          <p:cNvSpPr/>
          <p:nvPr/>
        </p:nvSpPr>
        <p:spPr bwMode="auto">
          <a:xfrm>
            <a:off x="6353176" y="4657726"/>
            <a:ext cx="512763" cy="327025"/>
          </a:xfrm>
          <a:custGeom>
            <a:avLst/>
            <a:gdLst>
              <a:gd name="T0" fmla="*/ 323 w 323"/>
              <a:gd name="T1" fmla="*/ 0 h 206"/>
              <a:gd name="T2" fmla="*/ 0 w 323"/>
              <a:gd name="T3" fmla="*/ 155 h 206"/>
              <a:gd name="T4" fmla="*/ 116 w 323"/>
              <a:gd name="T5" fmla="*/ 206 h 206"/>
              <a:gd name="T6" fmla="*/ 323 w 323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206">
                <a:moveTo>
                  <a:pt x="323" y="0"/>
                </a:moveTo>
                <a:lnTo>
                  <a:pt x="0" y="155"/>
                </a:lnTo>
                <a:lnTo>
                  <a:pt x="116" y="206"/>
                </a:lnTo>
                <a:lnTo>
                  <a:pt x="32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52"/>
          <p:cNvSpPr/>
          <p:nvPr/>
        </p:nvSpPr>
        <p:spPr bwMode="auto">
          <a:xfrm>
            <a:off x="6553201" y="4672013"/>
            <a:ext cx="328613" cy="514350"/>
          </a:xfrm>
          <a:custGeom>
            <a:avLst/>
            <a:gdLst>
              <a:gd name="T0" fmla="*/ 0 w 207"/>
              <a:gd name="T1" fmla="*/ 207 h 324"/>
              <a:gd name="T2" fmla="*/ 59 w 207"/>
              <a:gd name="T3" fmla="*/ 324 h 324"/>
              <a:gd name="T4" fmla="*/ 207 w 207"/>
              <a:gd name="T5" fmla="*/ 0 h 324"/>
              <a:gd name="T6" fmla="*/ 0 w 207"/>
              <a:gd name="T7" fmla="*/ 20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" h="324">
                <a:moveTo>
                  <a:pt x="0" y="207"/>
                </a:moveTo>
                <a:lnTo>
                  <a:pt x="59" y="324"/>
                </a:lnTo>
                <a:lnTo>
                  <a:pt x="207" y="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53"/>
          <p:cNvSpPr/>
          <p:nvPr/>
        </p:nvSpPr>
        <p:spPr bwMode="auto">
          <a:xfrm>
            <a:off x="9290051" y="1887538"/>
            <a:ext cx="520700" cy="304800"/>
          </a:xfrm>
          <a:custGeom>
            <a:avLst/>
            <a:gdLst>
              <a:gd name="T0" fmla="*/ 0 w 192"/>
              <a:gd name="T1" fmla="*/ 0 h 112"/>
              <a:gd name="T2" fmla="*/ 0 w 192"/>
              <a:gd name="T3" fmla="*/ 12 h 112"/>
              <a:gd name="T4" fmla="*/ 0 w 192"/>
              <a:gd name="T5" fmla="*/ 96 h 112"/>
              <a:gd name="T6" fmla="*/ 16 w 192"/>
              <a:gd name="T7" fmla="*/ 112 h 112"/>
              <a:gd name="T8" fmla="*/ 176 w 192"/>
              <a:gd name="T9" fmla="*/ 112 h 112"/>
              <a:gd name="T10" fmla="*/ 192 w 192"/>
              <a:gd name="T11" fmla="*/ 96 h 112"/>
              <a:gd name="T12" fmla="*/ 192 w 192"/>
              <a:gd name="T13" fmla="*/ 0 h 112"/>
              <a:gd name="T14" fmla="*/ 0 w 192"/>
              <a:gd name="T1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" h="112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8" y="112"/>
                  <a:pt x="1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85" y="112"/>
                  <a:pt x="192" y="105"/>
                  <a:pt x="192" y="96"/>
                </a:cubicBezTo>
                <a:cubicBezTo>
                  <a:pt x="192" y="0"/>
                  <a:pt x="192" y="0"/>
                  <a:pt x="1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54"/>
          <p:cNvSpPr/>
          <p:nvPr/>
        </p:nvSpPr>
        <p:spPr bwMode="auto">
          <a:xfrm>
            <a:off x="9290051" y="1744663"/>
            <a:ext cx="520700" cy="120650"/>
          </a:xfrm>
          <a:custGeom>
            <a:avLst/>
            <a:gdLst>
              <a:gd name="T0" fmla="*/ 192 w 192"/>
              <a:gd name="T1" fmla="*/ 44 h 44"/>
              <a:gd name="T2" fmla="*/ 192 w 192"/>
              <a:gd name="T3" fmla="*/ 36 h 44"/>
              <a:gd name="T4" fmla="*/ 176 w 192"/>
              <a:gd name="T5" fmla="*/ 20 h 44"/>
              <a:gd name="T6" fmla="*/ 72 w 192"/>
              <a:gd name="T7" fmla="*/ 20 h 44"/>
              <a:gd name="T8" fmla="*/ 72 w 192"/>
              <a:gd name="T9" fmla="*/ 16 h 44"/>
              <a:gd name="T10" fmla="*/ 56 w 192"/>
              <a:gd name="T11" fmla="*/ 0 h 44"/>
              <a:gd name="T12" fmla="*/ 16 w 192"/>
              <a:gd name="T13" fmla="*/ 0 h 44"/>
              <a:gd name="T14" fmla="*/ 0 w 192"/>
              <a:gd name="T15" fmla="*/ 16 h 44"/>
              <a:gd name="T16" fmla="*/ 0 w 192"/>
              <a:gd name="T17" fmla="*/ 36 h 44"/>
              <a:gd name="T18" fmla="*/ 0 w 192"/>
              <a:gd name="T19" fmla="*/ 44 h 44"/>
              <a:gd name="T20" fmla="*/ 192 w 192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44">
                <a:moveTo>
                  <a:pt x="192" y="44"/>
                </a:move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4"/>
                  <a:pt x="0" y="44"/>
                  <a:pt x="0" y="44"/>
                </a:cubicBezTo>
                <a:lnTo>
                  <a:pt x="192" y="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55"/>
          <p:cNvSpPr/>
          <p:nvPr/>
        </p:nvSpPr>
        <p:spPr bwMode="auto">
          <a:xfrm>
            <a:off x="3409951" y="2771776"/>
            <a:ext cx="163513" cy="327025"/>
          </a:xfrm>
          <a:custGeom>
            <a:avLst/>
            <a:gdLst>
              <a:gd name="T0" fmla="*/ 103 w 103"/>
              <a:gd name="T1" fmla="*/ 103 h 206"/>
              <a:gd name="T2" fmla="*/ 0 w 103"/>
              <a:gd name="T3" fmla="*/ 0 h 206"/>
              <a:gd name="T4" fmla="*/ 0 w 103"/>
              <a:gd name="T5" fmla="*/ 206 h 206"/>
              <a:gd name="T6" fmla="*/ 103 w 103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206">
                <a:moveTo>
                  <a:pt x="103" y="103"/>
                </a:moveTo>
                <a:lnTo>
                  <a:pt x="0" y="0"/>
                </a:lnTo>
                <a:lnTo>
                  <a:pt x="0" y="206"/>
                </a:lnTo>
                <a:lnTo>
                  <a:pt x="103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56"/>
          <p:cNvSpPr/>
          <p:nvPr/>
        </p:nvSpPr>
        <p:spPr bwMode="auto">
          <a:xfrm>
            <a:off x="3435351" y="2763838"/>
            <a:ext cx="496888" cy="242888"/>
          </a:xfrm>
          <a:custGeom>
            <a:avLst/>
            <a:gdLst>
              <a:gd name="T0" fmla="*/ 98 w 183"/>
              <a:gd name="T1" fmla="*/ 85 h 89"/>
              <a:gd name="T2" fmla="*/ 183 w 183"/>
              <a:gd name="T3" fmla="*/ 0 h 89"/>
              <a:gd name="T4" fmla="*/ 0 w 183"/>
              <a:gd name="T5" fmla="*/ 0 h 89"/>
              <a:gd name="T6" fmla="*/ 85 w 183"/>
              <a:gd name="T7" fmla="*/ 85 h 89"/>
              <a:gd name="T8" fmla="*/ 98 w 183"/>
              <a:gd name="T9" fmla="*/ 8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89">
                <a:moveTo>
                  <a:pt x="98" y="85"/>
                </a:move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85"/>
                  <a:pt x="85" y="85"/>
                  <a:pt x="85" y="85"/>
                </a:cubicBezTo>
                <a:cubicBezTo>
                  <a:pt x="88" y="89"/>
                  <a:pt x="95" y="89"/>
                  <a:pt x="98" y="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57"/>
          <p:cNvSpPr/>
          <p:nvPr/>
        </p:nvSpPr>
        <p:spPr bwMode="auto">
          <a:xfrm>
            <a:off x="3429001" y="2952751"/>
            <a:ext cx="508000" cy="160338"/>
          </a:xfrm>
          <a:custGeom>
            <a:avLst/>
            <a:gdLst>
              <a:gd name="T0" fmla="*/ 128 w 187"/>
              <a:gd name="T1" fmla="*/ 0 h 59"/>
              <a:gd name="T2" fmla="*/ 106 w 187"/>
              <a:gd name="T3" fmla="*/ 22 h 59"/>
              <a:gd name="T4" fmla="*/ 93 w 187"/>
              <a:gd name="T5" fmla="*/ 27 h 59"/>
              <a:gd name="T6" fmla="*/ 81 w 187"/>
              <a:gd name="T7" fmla="*/ 22 h 59"/>
              <a:gd name="T8" fmla="*/ 59 w 187"/>
              <a:gd name="T9" fmla="*/ 0 h 59"/>
              <a:gd name="T10" fmla="*/ 0 w 187"/>
              <a:gd name="T11" fmla="*/ 59 h 59"/>
              <a:gd name="T12" fmla="*/ 187 w 187"/>
              <a:gd name="T13" fmla="*/ 59 h 59"/>
              <a:gd name="T14" fmla="*/ 128 w 187"/>
              <a:gd name="T1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59">
                <a:moveTo>
                  <a:pt x="128" y="0"/>
                </a:moveTo>
                <a:cubicBezTo>
                  <a:pt x="106" y="22"/>
                  <a:pt x="106" y="22"/>
                  <a:pt x="106" y="22"/>
                </a:cubicBezTo>
                <a:cubicBezTo>
                  <a:pt x="102" y="25"/>
                  <a:pt x="98" y="27"/>
                  <a:pt x="93" y="27"/>
                </a:cubicBezTo>
                <a:cubicBezTo>
                  <a:pt x="89" y="27"/>
                  <a:pt x="84" y="25"/>
                  <a:pt x="81" y="2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187" y="59"/>
                  <a:pt x="187" y="59"/>
                  <a:pt x="187" y="59"/>
                </a:cubicBezTo>
                <a:lnTo>
                  <a:pt x="1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58"/>
          <p:cNvSpPr/>
          <p:nvPr/>
        </p:nvSpPr>
        <p:spPr bwMode="auto">
          <a:xfrm>
            <a:off x="3792538" y="2771776"/>
            <a:ext cx="160338" cy="327025"/>
          </a:xfrm>
          <a:custGeom>
            <a:avLst/>
            <a:gdLst>
              <a:gd name="T0" fmla="*/ 0 w 101"/>
              <a:gd name="T1" fmla="*/ 103 h 206"/>
              <a:gd name="T2" fmla="*/ 101 w 101"/>
              <a:gd name="T3" fmla="*/ 206 h 206"/>
              <a:gd name="T4" fmla="*/ 101 w 101"/>
              <a:gd name="T5" fmla="*/ 0 h 206"/>
              <a:gd name="T6" fmla="*/ 0 w 101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" h="206">
                <a:moveTo>
                  <a:pt x="0" y="103"/>
                </a:moveTo>
                <a:lnTo>
                  <a:pt x="101" y="206"/>
                </a:lnTo>
                <a:lnTo>
                  <a:pt x="101" y="0"/>
                </a:lnTo>
                <a:lnTo>
                  <a:pt x="0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59"/>
          <p:cNvSpPr>
            <a:spLocks noEditPoints="1"/>
          </p:cNvSpPr>
          <p:nvPr/>
        </p:nvSpPr>
        <p:spPr bwMode="auto">
          <a:xfrm>
            <a:off x="4391026" y="4692651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0 w 200"/>
              <a:gd name="T3" fmla="*/ 24 h 152"/>
              <a:gd name="T4" fmla="*/ 131 w 200"/>
              <a:gd name="T5" fmla="*/ 5 h 152"/>
              <a:gd name="T6" fmla="*/ 131 w 200"/>
              <a:gd name="T7" fmla="*/ 5 h 152"/>
              <a:gd name="T8" fmla="*/ 131 w 200"/>
              <a:gd name="T9" fmla="*/ 5 h 152"/>
              <a:gd name="T10" fmla="*/ 131 w 200"/>
              <a:gd name="T11" fmla="*/ 5 h 152"/>
              <a:gd name="T12" fmla="*/ 120 w 200"/>
              <a:gd name="T13" fmla="*/ 0 h 152"/>
              <a:gd name="T14" fmla="*/ 80 w 200"/>
              <a:gd name="T15" fmla="*/ 0 h 152"/>
              <a:gd name="T16" fmla="*/ 68 w 200"/>
              <a:gd name="T17" fmla="*/ 5 h 152"/>
              <a:gd name="T18" fmla="*/ 68 w 200"/>
              <a:gd name="T19" fmla="*/ 5 h 152"/>
              <a:gd name="T20" fmla="*/ 49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00 w 200"/>
              <a:gd name="T39" fmla="*/ 128 h 152"/>
              <a:gd name="T40" fmla="*/ 56 w 200"/>
              <a:gd name="T41" fmla="*/ 84 h 152"/>
              <a:gd name="T42" fmla="*/ 100 w 200"/>
              <a:gd name="T43" fmla="*/ 40 h 152"/>
              <a:gd name="T44" fmla="*/ 144 w 200"/>
              <a:gd name="T45" fmla="*/ 84 h 152"/>
              <a:gd name="T46" fmla="*/ 100 w 200"/>
              <a:gd name="T47" fmla="*/ 12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0" y="24"/>
                  <a:pt x="150" y="24"/>
                  <a:pt x="150" y="24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28" y="2"/>
                  <a:pt x="124" y="0"/>
                  <a:pt x="12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5" y="0"/>
                  <a:pt x="71" y="2"/>
                  <a:pt x="68" y="5"/>
                </a:cubicBezTo>
                <a:cubicBezTo>
                  <a:pt x="68" y="5"/>
                  <a:pt x="68" y="5"/>
                  <a:pt x="68" y="5"/>
                </a:cubicBezTo>
                <a:cubicBezTo>
                  <a:pt x="49" y="24"/>
                  <a:pt x="49" y="24"/>
                  <a:pt x="49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7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5"/>
                  <a:pt x="7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2" y="152"/>
                  <a:pt x="200" y="145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2" y="24"/>
                  <a:pt x="184" y="24"/>
                </a:cubicBezTo>
                <a:close/>
                <a:moveTo>
                  <a:pt x="100" y="128"/>
                </a:moveTo>
                <a:cubicBezTo>
                  <a:pt x="75" y="128"/>
                  <a:pt x="56" y="108"/>
                  <a:pt x="56" y="84"/>
                </a:cubicBezTo>
                <a:cubicBezTo>
                  <a:pt x="56" y="60"/>
                  <a:pt x="75" y="40"/>
                  <a:pt x="100" y="40"/>
                </a:cubicBezTo>
                <a:cubicBezTo>
                  <a:pt x="124" y="40"/>
                  <a:pt x="144" y="60"/>
                  <a:pt x="144" y="84"/>
                </a:cubicBezTo>
                <a:cubicBezTo>
                  <a:pt x="144" y="108"/>
                  <a:pt x="124" y="128"/>
                  <a:pt x="100" y="12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Oval 60"/>
          <p:cNvSpPr>
            <a:spLocks noChangeArrowheads="1"/>
          </p:cNvSpPr>
          <p:nvPr/>
        </p:nvSpPr>
        <p:spPr bwMode="auto">
          <a:xfrm>
            <a:off x="4565651" y="4824413"/>
            <a:ext cx="195263" cy="195263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61"/>
          <p:cNvSpPr/>
          <p:nvPr/>
        </p:nvSpPr>
        <p:spPr bwMode="auto">
          <a:xfrm>
            <a:off x="4630738" y="2652713"/>
            <a:ext cx="328613" cy="327025"/>
          </a:xfrm>
          <a:custGeom>
            <a:avLst/>
            <a:gdLst>
              <a:gd name="T0" fmla="*/ 116 w 121"/>
              <a:gd name="T1" fmla="*/ 3 h 120"/>
              <a:gd name="T2" fmla="*/ 107 w 121"/>
              <a:gd name="T3" fmla="*/ 0 h 120"/>
              <a:gd name="T4" fmla="*/ 99 w 121"/>
              <a:gd name="T5" fmla="*/ 3 h 120"/>
              <a:gd name="T6" fmla="*/ 70 w 121"/>
              <a:gd name="T7" fmla="*/ 32 h 120"/>
              <a:gd name="T8" fmla="*/ 66 w 121"/>
              <a:gd name="T9" fmla="*/ 36 h 120"/>
              <a:gd name="T10" fmla="*/ 62 w 121"/>
              <a:gd name="T11" fmla="*/ 40 h 120"/>
              <a:gd name="T12" fmla="*/ 39 w 121"/>
              <a:gd name="T13" fmla="*/ 63 h 120"/>
              <a:gd name="T14" fmla="*/ 0 w 121"/>
              <a:gd name="T15" fmla="*/ 103 h 120"/>
              <a:gd name="T16" fmla="*/ 0 w 121"/>
              <a:gd name="T17" fmla="*/ 103 h 120"/>
              <a:gd name="T18" fmla="*/ 0 w 121"/>
              <a:gd name="T19" fmla="*/ 120 h 120"/>
              <a:gd name="T20" fmla="*/ 16 w 121"/>
              <a:gd name="T21" fmla="*/ 120 h 120"/>
              <a:gd name="T22" fmla="*/ 16 w 121"/>
              <a:gd name="T23" fmla="*/ 120 h 120"/>
              <a:gd name="T24" fmla="*/ 36 w 121"/>
              <a:gd name="T25" fmla="*/ 100 h 120"/>
              <a:gd name="T26" fmla="*/ 80 w 121"/>
              <a:gd name="T27" fmla="*/ 57 h 120"/>
              <a:gd name="T28" fmla="*/ 80 w 121"/>
              <a:gd name="T29" fmla="*/ 56 h 120"/>
              <a:gd name="T30" fmla="*/ 80 w 121"/>
              <a:gd name="T31" fmla="*/ 56 h 120"/>
              <a:gd name="T32" fmla="*/ 82 w 121"/>
              <a:gd name="T33" fmla="*/ 54 h 120"/>
              <a:gd name="T34" fmla="*/ 82 w 121"/>
              <a:gd name="T35" fmla="*/ 54 h 120"/>
              <a:gd name="T36" fmla="*/ 116 w 121"/>
              <a:gd name="T37" fmla="*/ 20 h 120"/>
              <a:gd name="T38" fmla="*/ 116 w 121"/>
              <a:gd name="T39" fmla="*/ 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20">
                <a:moveTo>
                  <a:pt x="116" y="3"/>
                </a:moveTo>
                <a:cubicBezTo>
                  <a:pt x="113" y="1"/>
                  <a:pt x="110" y="0"/>
                  <a:pt x="107" y="0"/>
                </a:cubicBezTo>
                <a:cubicBezTo>
                  <a:pt x="104" y="0"/>
                  <a:pt x="101" y="1"/>
                  <a:pt x="99" y="3"/>
                </a:cubicBezTo>
                <a:cubicBezTo>
                  <a:pt x="70" y="32"/>
                  <a:pt x="70" y="32"/>
                  <a:pt x="70" y="32"/>
                </a:cubicBezTo>
                <a:cubicBezTo>
                  <a:pt x="66" y="36"/>
                  <a:pt x="66" y="36"/>
                  <a:pt x="66" y="36"/>
                </a:cubicBezTo>
                <a:cubicBezTo>
                  <a:pt x="62" y="40"/>
                  <a:pt x="62" y="40"/>
                  <a:pt x="62" y="40"/>
                </a:cubicBezTo>
                <a:cubicBezTo>
                  <a:pt x="39" y="63"/>
                  <a:pt x="39" y="63"/>
                  <a:pt x="39" y="6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21" y="16"/>
                  <a:pt x="121" y="8"/>
                  <a:pt x="11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62"/>
          <p:cNvSpPr/>
          <p:nvPr/>
        </p:nvSpPr>
        <p:spPr bwMode="auto">
          <a:xfrm>
            <a:off x="4456113" y="2740026"/>
            <a:ext cx="412750" cy="414338"/>
          </a:xfrm>
          <a:custGeom>
            <a:avLst/>
            <a:gdLst>
              <a:gd name="T0" fmla="*/ 255 w 260"/>
              <a:gd name="T1" fmla="*/ 51 h 261"/>
              <a:gd name="T2" fmla="*/ 180 w 260"/>
              <a:gd name="T3" fmla="*/ 127 h 261"/>
              <a:gd name="T4" fmla="*/ 147 w 260"/>
              <a:gd name="T5" fmla="*/ 161 h 261"/>
              <a:gd name="T6" fmla="*/ 142 w 260"/>
              <a:gd name="T7" fmla="*/ 165 h 261"/>
              <a:gd name="T8" fmla="*/ 137 w 260"/>
              <a:gd name="T9" fmla="*/ 165 h 261"/>
              <a:gd name="T10" fmla="*/ 110 w 260"/>
              <a:gd name="T11" fmla="*/ 165 h 261"/>
              <a:gd name="T12" fmla="*/ 96 w 260"/>
              <a:gd name="T13" fmla="*/ 165 h 261"/>
              <a:gd name="T14" fmla="*/ 96 w 260"/>
              <a:gd name="T15" fmla="*/ 151 h 261"/>
              <a:gd name="T16" fmla="*/ 96 w 260"/>
              <a:gd name="T17" fmla="*/ 122 h 261"/>
              <a:gd name="T18" fmla="*/ 96 w 260"/>
              <a:gd name="T19" fmla="*/ 115 h 261"/>
              <a:gd name="T20" fmla="*/ 99 w 260"/>
              <a:gd name="T21" fmla="*/ 111 h 261"/>
              <a:gd name="T22" fmla="*/ 168 w 260"/>
              <a:gd name="T23" fmla="*/ 43 h 261"/>
              <a:gd name="T24" fmla="*/ 207 w 260"/>
              <a:gd name="T25" fmla="*/ 3 h 261"/>
              <a:gd name="T26" fmla="*/ 211 w 260"/>
              <a:gd name="T27" fmla="*/ 0 h 261"/>
              <a:gd name="T28" fmla="*/ 0 w 260"/>
              <a:gd name="T29" fmla="*/ 0 h 261"/>
              <a:gd name="T30" fmla="*/ 0 w 260"/>
              <a:gd name="T31" fmla="*/ 261 h 261"/>
              <a:gd name="T32" fmla="*/ 260 w 260"/>
              <a:gd name="T33" fmla="*/ 261 h 261"/>
              <a:gd name="T34" fmla="*/ 260 w 260"/>
              <a:gd name="T35" fmla="*/ 48 h 261"/>
              <a:gd name="T36" fmla="*/ 257 w 260"/>
              <a:gd name="T37" fmla="*/ 51 h 261"/>
              <a:gd name="T38" fmla="*/ 255 w 260"/>
              <a:gd name="T39" fmla="*/ 5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" h="261">
                <a:moveTo>
                  <a:pt x="255" y="51"/>
                </a:moveTo>
                <a:lnTo>
                  <a:pt x="180" y="127"/>
                </a:lnTo>
                <a:lnTo>
                  <a:pt x="147" y="161"/>
                </a:lnTo>
                <a:lnTo>
                  <a:pt x="142" y="165"/>
                </a:lnTo>
                <a:lnTo>
                  <a:pt x="137" y="165"/>
                </a:lnTo>
                <a:lnTo>
                  <a:pt x="110" y="165"/>
                </a:lnTo>
                <a:lnTo>
                  <a:pt x="96" y="165"/>
                </a:lnTo>
                <a:lnTo>
                  <a:pt x="96" y="151"/>
                </a:lnTo>
                <a:lnTo>
                  <a:pt x="96" y="122"/>
                </a:lnTo>
                <a:lnTo>
                  <a:pt x="96" y="115"/>
                </a:lnTo>
                <a:lnTo>
                  <a:pt x="99" y="111"/>
                </a:lnTo>
                <a:lnTo>
                  <a:pt x="168" y="43"/>
                </a:lnTo>
                <a:lnTo>
                  <a:pt x="207" y="3"/>
                </a:lnTo>
                <a:lnTo>
                  <a:pt x="211" y="0"/>
                </a:lnTo>
                <a:lnTo>
                  <a:pt x="0" y="0"/>
                </a:lnTo>
                <a:lnTo>
                  <a:pt x="0" y="261"/>
                </a:lnTo>
                <a:lnTo>
                  <a:pt x="260" y="261"/>
                </a:lnTo>
                <a:lnTo>
                  <a:pt x="260" y="48"/>
                </a:lnTo>
                <a:lnTo>
                  <a:pt x="257" y="51"/>
                </a:lnTo>
                <a:lnTo>
                  <a:pt x="255" y="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63"/>
          <p:cNvSpPr/>
          <p:nvPr/>
        </p:nvSpPr>
        <p:spPr bwMode="auto">
          <a:xfrm>
            <a:off x="5475288" y="2695576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5 h 176"/>
              <a:gd name="T8" fmla="*/ 35 w 144"/>
              <a:gd name="T9" fmla="*/ 0 h 176"/>
              <a:gd name="T10" fmla="*/ 2 w 144"/>
              <a:gd name="T11" fmla="*/ 6 h 176"/>
              <a:gd name="T12" fmla="*/ 0 w 144"/>
              <a:gd name="T13" fmla="*/ 7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100 h 176"/>
              <a:gd name="T24" fmla="*/ 35 w 144"/>
              <a:gd name="T25" fmla="*/ 96 h 176"/>
              <a:gd name="T26" fmla="*/ 67 w 144"/>
              <a:gd name="T27" fmla="*/ 101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5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100"/>
                  <a:pt x="8" y="100"/>
                  <a:pt x="8" y="100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1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64"/>
          <p:cNvSpPr>
            <a:spLocks noEditPoints="1"/>
          </p:cNvSpPr>
          <p:nvPr/>
        </p:nvSpPr>
        <p:spPr bwMode="auto">
          <a:xfrm>
            <a:off x="9278938" y="2663826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60 w 200"/>
              <a:gd name="T11" fmla="*/ 104 h 200"/>
              <a:gd name="T12" fmla="*/ 104 w 200"/>
              <a:gd name="T13" fmla="*/ 104 h 200"/>
              <a:gd name="T14" fmla="*/ 104 w 200"/>
              <a:gd name="T15" fmla="*/ 160 h 200"/>
              <a:gd name="T16" fmla="*/ 96 w 200"/>
              <a:gd name="T17" fmla="*/ 160 h 200"/>
              <a:gd name="T18" fmla="*/ 96 w 200"/>
              <a:gd name="T19" fmla="*/ 104 h 200"/>
              <a:gd name="T20" fmla="*/ 41 w 200"/>
              <a:gd name="T21" fmla="*/ 104 h 200"/>
              <a:gd name="T22" fmla="*/ 41 w 200"/>
              <a:gd name="T23" fmla="*/ 96 h 200"/>
              <a:gd name="T24" fmla="*/ 96 w 200"/>
              <a:gd name="T25" fmla="*/ 96 h 200"/>
              <a:gd name="T26" fmla="*/ 96 w 200"/>
              <a:gd name="T27" fmla="*/ 40 h 200"/>
              <a:gd name="T28" fmla="*/ 104 w 200"/>
              <a:gd name="T29" fmla="*/ 40 h 200"/>
              <a:gd name="T30" fmla="*/ 104 w 200"/>
              <a:gd name="T31" fmla="*/ 96 h 200"/>
              <a:gd name="T32" fmla="*/ 160 w 200"/>
              <a:gd name="T33" fmla="*/ 96 h 200"/>
              <a:gd name="T34" fmla="*/ 160 w 200"/>
              <a:gd name="T35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60" y="104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96"/>
                  <a:pt x="41" y="96"/>
                  <a:pt x="41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40"/>
                  <a:pt x="96" y="40"/>
                  <a:pt x="96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65"/>
          <p:cNvSpPr>
            <a:spLocks noEditPoints="1"/>
          </p:cNvSpPr>
          <p:nvPr/>
        </p:nvSpPr>
        <p:spPr bwMode="auto">
          <a:xfrm>
            <a:off x="9278938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2 w 200"/>
              <a:gd name="T11" fmla="*/ 104 h 200"/>
              <a:gd name="T12" fmla="*/ 49 w 200"/>
              <a:gd name="T13" fmla="*/ 104 h 200"/>
              <a:gd name="T14" fmla="*/ 49 w 200"/>
              <a:gd name="T15" fmla="*/ 96 h 200"/>
              <a:gd name="T16" fmla="*/ 152 w 200"/>
              <a:gd name="T17" fmla="*/ 96 h 200"/>
              <a:gd name="T18" fmla="*/ 152 w 200"/>
              <a:gd name="T1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96"/>
                  <a:pt x="49" y="96"/>
                  <a:pt x="49" y="96"/>
                </a:cubicBezTo>
                <a:cubicBezTo>
                  <a:pt x="152" y="96"/>
                  <a:pt x="152" y="96"/>
                  <a:pt x="152" y="96"/>
                </a:cubicBezTo>
                <a:lnTo>
                  <a:pt x="152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66"/>
          <p:cNvSpPr>
            <a:spLocks noEditPoints="1"/>
          </p:cNvSpPr>
          <p:nvPr/>
        </p:nvSpPr>
        <p:spPr bwMode="auto">
          <a:xfrm>
            <a:off x="8301038" y="462756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1 w 200"/>
              <a:gd name="T11" fmla="*/ 40 h 200"/>
              <a:gd name="T12" fmla="*/ 113 w 200"/>
              <a:gd name="T13" fmla="*/ 52 h 200"/>
              <a:gd name="T14" fmla="*/ 101 w 200"/>
              <a:gd name="T15" fmla="*/ 64 h 200"/>
              <a:gd name="T16" fmla="*/ 89 w 200"/>
              <a:gd name="T17" fmla="*/ 52 h 200"/>
              <a:gd name="T18" fmla="*/ 101 w 200"/>
              <a:gd name="T19" fmla="*/ 40 h 200"/>
              <a:gd name="T20" fmla="*/ 117 w 200"/>
              <a:gd name="T21" fmla="*/ 156 h 200"/>
              <a:gd name="T22" fmla="*/ 85 w 200"/>
              <a:gd name="T23" fmla="*/ 156 h 200"/>
              <a:gd name="T24" fmla="*/ 85 w 200"/>
              <a:gd name="T25" fmla="*/ 148 h 200"/>
              <a:gd name="T26" fmla="*/ 93 w 200"/>
              <a:gd name="T27" fmla="*/ 148 h 200"/>
              <a:gd name="T28" fmla="*/ 93 w 200"/>
              <a:gd name="T29" fmla="*/ 80 h 200"/>
              <a:gd name="T30" fmla="*/ 85 w 200"/>
              <a:gd name="T31" fmla="*/ 80 h 200"/>
              <a:gd name="T32" fmla="*/ 85 w 200"/>
              <a:gd name="T33" fmla="*/ 72 h 200"/>
              <a:gd name="T34" fmla="*/ 109 w 200"/>
              <a:gd name="T35" fmla="*/ 72 h 200"/>
              <a:gd name="T36" fmla="*/ 109 w 200"/>
              <a:gd name="T37" fmla="*/ 75 h 200"/>
              <a:gd name="T38" fmla="*/ 109 w 200"/>
              <a:gd name="T39" fmla="*/ 80 h 200"/>
              <a:gd name="T40" fmla="*/ 109 w 200"/>
              <a:gd name="T41" fmla="*/ 148 h 200"/>
              <a:gd name="T42" fmla="*/ 117 w 200"/>
              <a:gd name="T43" fmla="*/ 148 h 200"/>
              <a:gd name="T44" fmla="*/ 117 w 200"/>
              <a:gd name="T45" fmla="*/ 15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1" y="40"/>
                </a:moveTo>
                <a:cubicBezTo>
                  <a:pt x="108" y="40"/>
                  <a:pt x="113" y="45"/>
                  <a:pt x="113" y="52"/>
                </a:cubicBezTo>
                <a:cubicBezTo>
                  <a:pt x="113" y="58"/>
                  <a:pt x="108" y="64"/>
                  <a:pt x="101" y="64"/>
                </a:cubicBezTo>
                <a:cubicBezTo>
                  <a:pt x="94" y="64"/>
                  <a:pt x="89" y="58"/>
                  <a:pt x="89" y="52"/>
                </a:cubicBezTo>
                <a:cubicBezTo>
                  <a:pt x="89" y="45"/>
                  <a:pt x="94" y="40"/>
                  <a:pt x="101" y="40"/>
                </a:cubicBezTo>
                <a:close/>
                <a:moveTo>
                  <a:pt x="117" y="156"/>
                </a:moveTo>
                <a:cubicBezTo>
                  <a:pt x="85" y="156"/>
                  <a:pt x="85" y="156"/>
                  <a:pt x="85" y="156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80"/>
                  <a:pt x="93" y="80"/>
                  <a:pt x="93" y="80"/>
                </a:cubicBezTo>
                <a:cubicBezTo>
                  <a:pt x="85" y="80"/>
                  <a:pt x="85" y="80"/>
                  <a:pt x="85" y="80"/>
                </a:cubicBezTo>
                <a:cubicBezTo>
                  <a:pt x="85" y="72"/>
                  <a:pt x="85" y="72"/>
                  <a:pt x="85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17" y="1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67"/>
          <p:cNvSpPr/>
          <p:nvPr/>
        </p:nvSpPr>
        <p:spPr bwMode="auto">
          <a:xfrm>
            <a:off x="9282113" y="4692651"/>
            <a:ext cx="542925" cy="414338"/>
          </a:xfrm>
          <a:custGeom>
            <a:avLst/>
            <a:gdLst>
              <a:gd name="T0" fmla="*/ 96 w 200"/>
              <a:gd name="T1" fmla="*/ 40 h 152"/>
              <a:gd name="T2" fmla="*/ 96 w 200"/>
              <a:gd name="T3" fmla="*/ 0 h 152"/>
              <a:gd name="T4" fmla="*/ 0 w 200"/>
              <a:gd name="T5" fmla="*/ 68 h 152"/>
              <a:gd name="T6" fmla="*/ 96 w 200"/>
              <a:gd name="T7" fmla="*/ 136 h 152"/>
              <a:gd name="T8" fmla="*/ 96 w 200"/>
              <a:gd name="T9" fmla="*/ 96 h 152"/>
              <a:gd name="T10" fmla="*/ 200 w 200"/>
              <a:gd name="T11" fmla="*/ 152 h 152"/>
              <a:gd name="T12" fmla="*/ 96 w 200"/>
              <a:gd name="T13" fmla="*/ 4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152">
                <a:moveTo>
                  <a:pt x="96" y="40"/>
                </a:moveTo>
                <a:cubicBezTo>
                  <a:pt x="96" y="0"/>
                  <a:pt x="96" y="0"/>
                  <a:pt x="96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4" y="96"/>
                  <a:pt x="170" y="98"/>
                  <a:pt x="200" y="152"/>
                </a:cubicBezTo>
                <a:cubicBezTo>
                  <a:pt x="200" y="118"/>
                  <a:pt x="194" y="41"/>
                  <a:pt x="96" y="4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68"/>
          <p:cNvSpPr/>
          <p:nvPr/>
        </p:nvSpPr>
        <p:spPr bwMode="auto">
          <a:xfrm>
            <a:off x="8301038" y="3744913"/>
            <a:ext cx="542925" cy="98425"/>
          </a:xfrm>
          <a:custGeom>
            <a:avLst/>
            <a:gdLst>
              <a:gd name="T0" fmla="*/ 0 w 200"/>
              <a:gd name="T1" fmla="*/ 0 h 36"/>
              <a:gd name="T2" fmla="*/ 0 w 200"/>
              <a:gd name="T3" fmla="*/ 8 h 36"/>
              <a:gd name="T4" fmla="*/ 6 w 200"/>
              <a:gd name="T5" fmla="*/ 8 h 36"/>
              <a:gd name="T6" fmla="*/ 8 w 200"/>
              <a:gd name="T7" fmla="*/ 24 h 36"/>
              <a:gd name="T8" fmla="*/ 14 w 200"/>
              <a:gd name="T9" fmla="*/ 36 h 36"/>
              <a:gd name="T10" fmla="*/ 187 w 200"/>
              <a:gd name="T11" fmla="*/ 36 h 36"/>
              <a:gd name="T12" fmla="*/ 192 w 200"/>
              <a:gd name="T13" fmla="*/ 24 h 36"/>
              <a:gd name="T14" fmla="*/ 195 w 200"/>
              <a:gd name="T15" fmla="*/ 8 h 36"/>
              <a:gd name="T16" fmla="*/ 200 w 200"/>
              <a:gd name="T17" fmla="*/ 8 h 36"/>
              <a:gd name="T18" fmla="*/ 200 w 200"/>
              <a:gd name="T19" fmla="*/ 0 h 36"/>
              <a:gd name="T20" fmla="*/ 0 w 200"/>
              <a:gd name="T2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36"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9"/>
                  <a:pt x="11" y="33"/>
                  <a:pt x="14" y="36"/>
                </a:cubicBezTo>
                <a:cubicBezTo>
                  <a:pt x="187" y="36"/>
                  <a:pt x="187" y="36"/>
                  <a:pt x="187" y="36"/>
                </a:cubicBezTo>
                <a:cubicBezTo>
                  <a:pt x="190" y="33"/>
                  <a:pt x="192" y="29"/>
                  <a:pt x="192" y="24"/>
                </a:cubicBezTo>
                <a:cubicBezTo>
                  <a:pt x="195" y="8"/>
                  <a:pt x="195" y="8"/>
                  <a:pt x="195" y="8"/>
                </a:cubicBezTo>
                <a:cubicBezTo>
                  <a:pt x="200" y="8"/>
                  <a:pt x="200" y="8"/>
                  <a:pt x="200" y="8"/>
                </a:cubicBezTo>
                <a:cubicBezTo>
                  <a:pt x="200" y="0"/>
                  <a:pt x="200" y="0"/>
                  <a:pt x="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69"/>
          <p:cNvSpPr>
            <a:spLocks noEditPoints="1"/>
          </p:cNvSpPr>
          <p:nvPr/>
        </p:nvSpPr>
        <p:spPr bwMode="auto">
          <a:xfrm>
            <a:off x="8351838" y="3865563"/>
            <a:ext cx="442913" cy="250825"/>
          </a:xfrm>
          <a:custGeom>
            <a:avLst/>
            <a:gdLst>
              <a:gd name="T0" fmla="*/ 13 w 163"/>
              <a:gd name="T1" fmla="*/ 77 h 92"/>
              <a:gd name="T2" fmla="*/ 28 w 163"/>
              <a:gd name="T3" fmla="*/ 92 h 92"/>
              <a:gd name="T4" fmla="*/ 135 w 163"/>
              <a:gd name="T5" fmla="*/ 92 h 92"/>
              <a:gd name="T6" fmla="*/ 150 w 163"/>
              <a:gd name="T7" fmla="*/ 77 h 92"/>
              <a:gd name="T8" fmla="*/ 163 w 163"/>
              <a:gd name="T9" fmla="*/ 0 h 92"/>
              <a:gd name="T10" fmla="*/ 0 w 163"/>
              <a:gd name="T11" fmla="*/ 0 h 92"/>
              <a:gd name="T12" fmla="*/ 13 w 163"/>
              <a:gd name="T13" fmla="*/ 77 h 92"/>
              <a:gd name="T14" fmla="*/ 52 w 163"/>
              <a:gd name="T15" fmla="*/ 16 h 92"/>
              <a:gd name="T16" fmla="*/ 57 w 163"/>
              <a:gd name="T17" fmla="*/ 10 h 92"/>
              <a:gd name="T18" fmla="*/ 81 w 163"/>
              <a:gd name="T19" fmla="*/ 34 h 92"/>
              <a:gd name="T20" fmla="*/ 105 w 163"/>
              <a:gd name="T21" fmla="*/ 10 h 92"/>
              <a:gd name="T22" fmla="*/ 111 w 163"/>
              <a:gd name="T23" fmla="*/ 16 h 92"/>
              <a:gd name="T24" fmla="*/ 87 w 163"/>
              <a:gd name="T25" fmla="*/ 40 h 92"/>
              <a:gd name="T26" fmla="*/ 111 w 163"/>
              <a:gd name="T27" fmla="*/ 64 h 92"/>
              <a:gd name="T28" fmla="*/ 106 w 163"/>
              <a:gd name="T29" fmla="*/ 70 h 92"/>
              <a:gd name="T30" fmla="*/ 81 w 163"/>
              <a:gd name="T31" fmla="*/ 45 h 92"/>
              <a:gd name="T32" fmla="*/ 57 w 163"/>
              <a:gd name="T33" fmla="*/ 70 h 92"/>
              <a:gd name="T34" fmla="*/ 52 w 163"/>
              <a:gd name="T35" fmla="*/ 64 h 92"/>
              <a:gd name="T36" fmla="*/ 76 w 163"/>
              <a:gd name="T37" fmla="*/ 40 h 92"/>
              <a:gd name="T38" fmla="*/ 52 w 163"/>
              <a:gd name="T39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92">
                <a:moveTo>
                  <a:pt x="13" y="77"/>
                </a:moveTo>
                <a:cubicBezTo>
                  <a:pt x="14" y="85"/>
                  <a:pt x="20" y="92"/>
                  <a:pt x="28" y="92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43" y="92"/>
                  <a:pt x="148" y="85"/>
                  <a:pt x="150" y="77"/>
                </a:cubicBez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lnTo>
                  <a:pt x="13" y="77"/>
                </a:lnTo>
                <a:close/>
                <a:moveTo>
                  <a:pt x="52" y="16"/>
                </a:moveTo>
                <a:cubicBezTo>
                  <a:pt x="57" y="10"/>
                  <a:pt x="57" y="10"/>
                  <a:pt x="57" y="10"/>
                </a:cubicBezTo>
                <a:cubicBezTo>
                  <a:pt x="81" y="34"/>
                  <a:pt x="81" y="34"/>
                  <a:pt x="81" y="34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87" y="40"/>
                  <a:pt x="87" y="40"/>
                  <a:pt x="87" y="40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81" y="45"/>
                  <a:pt x="81" y="45"/>
                  <a:pt x="81" y="45"/>
                </a:cubicBezTo>
                <a:cubicBezTo>
                  <a:pt x="57" y="70"/>
                  <a:pt x="57" y="70"/>
                  <a:pt x="57" y="70"/>
                </a:cubicBezTo>
                <a:cubicBezTo>
                  <a:pt x="52" y="64"/>
                  <a:pt x="52" y="64"/>
                  <a:pt x="52" y="64"/>
                </a:cubicBezTo>
                <a:cubicBezTo>
                  <a:pt x="76" y="40"/>
                  <a:pt x="76" y="40"/>
                  <a:pt x="76" y="40"/>
                </a:cubicBezTo>
                <a:lnTo>
                  <a:pt x="52" y="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70"/>
          <p:cNvSpPr/>
          <p:nvPr/>
        </p:nvSpPr>
        <p:spPr bwMode="auto">
          <a:xfrm>
            <a:off x="6345238" y="1717676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已实现的软件特征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技术创新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计划完成情况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测试情况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已实现的软件特征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857885" y="1592580"/>
            <a:ext cx="10071735" cy="39008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40560" y="1802130"/>
            <a:ext cx="8310245" cy="3337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登录页面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实现了用户的</a:t>
            </a:r>
            <a:r>
              <a:rPr lang="zh-CN" altLang="en-US" sz="2000" b="1" dirty="0">
                <a:solidFill>
                  <a:srgbClr val="C00000"/>
                </a:solidFill>
              </a:rPr>
              <a:t>注册、登录功能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，账号密码验证。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展示了戒烟宣传轮播图。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提供了快速访问到其他部分的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导航栏和菜单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提供关于吸烟和戒烟的相关</a:t>
            </a:r>
            <a:r>
              <a:rPr lang="en-US" altLang="zh-CN" sz="2000" b="1" dirty="0">
                <a:solidFill>
                  <a:srgbClr val="C00000"/>
                </a:solidFill>
              </a:rPr>
              <a:t>教育和信息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16583" y="1778000"/>
            <a:ext cx="8694263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数据统计页面：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</a:t>
            </a:r>
            <a:r>
              <a:rPr lang="zh-CN" altLang="en-US" sz="2000" b="1" dirty="0">
                <a:solidFill>
                  <a:srgbClr val="C00000"/>
                </a:solidFill>
              </a:rPr>
              <a:t>数据可视化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，包括每日、每周、每月吸烟数据统计，形成</a:t>
            </a:r>
            <a:r>
              <a:rPr lang="zh-CN" altLang="en-US" sz="2000" b="1" dirty="0">
                <a:solidFill>
                  <a:srgbClr val="C00000"/>
                </a:solidFill>
              </a:rPr>
              <a:t>可视化图表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。提供</a:t>
            </a:r>
            <a:r>
              <a:rPr lang="zh-CN" altLang="en-US" sz="2000" b="1" dirty="0">
                <a:solidFill>
                  <a:srgbClr val="C00000"/>
                </a:solidFill>
              </a:rPr>
              <a:t>金额估计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，估算用户在烟草上的消费。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用户中心页面：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</a:t>
            </a:r>
            <a:r>
              <a:rPr lang="zh-CN" altLang="en-US" sz="2000" b="1" dirty="0">
                <a:solidFill>
                  <a:srgbClr val="C00000"/>
                </a:solidFill>
              </a:rPr>
              <a:t>查看和编辑个人信息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，包括头像、昵称、年龄、联系方式等。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</a:t>
            </a:r>
            <a:r>
              <a:rPr lang="zh-CN" altLang="en-US" sz="2000" b="1" dirty="0">
                <a:solidFill>
                  <a:srgbClr val="C00000"/>
                </a:solidFill>
              </a:rPr>
              <a:t>查看和发布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个人博客。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实现了用户打卡今日（成功或失败）。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zh-CN" altLang="en-US" sz="2000" b="1" dirty="0">
                <a:solidFill>
                  <a:srgbClr val="C00000"/>
                </a:solidFill>
              </a:rPr>
              <a:t>日历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上显示以往打卡信息。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社区博客页面：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用户可以查看社区中其他人发布的博客并进入到该博客详情页面。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技术创新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文本框 1"/>
          <p:cNvSpPr txBox="1"/>
          <p:nvPr/>
        </p:nvSpPr>
        <p:spPr>
          <a:xfrm>
            <a:off x="12760325" y="-1461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637895" y="-1579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295" y="1945005"/>
            <a:ext cx="8694420" cy="3189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数据化管理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网站可以记录用户的戒烟进程、戒烟金额等数据，通过</a:t>
            </a:r>
            <a:r>
              <a:rPr lang="zh-CN" altLang="en-US" sz="2000" b="1" dirty="0">
                <a:solidFill>
                  <a:srgbClr val="C00000"/>
                </a:solidFill>
              </a:rPr>
              <a:t>数据分析和可视化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，用户可以更好地了解自己的戒烟进程，找到自己的优势和不足，并得到相应的支持和建议。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-提供交互式的数据可视化工具，让用户以更直观的方式理解自己的数据。用户可以通过</a:t>
            </a:r>
            <a:r>
              <a:rPr lang="en-US" altLang="zh-CN" sz="2000" b="1" dirty="0">
                <a:solidFill>
                  <a:srgbClr val="C00000"/>
                </a:solidFill>
              </a:rPr>
              <a:t>图表和时间线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来追踪自己的戒烟进展，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295" y="1945005"/>
            <a:ext cx="8694420" cy="3189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社区支持和动态交流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内建立了一个支持社区，用户可以分享自己的戒烟经历，寻求建议和鼓励。这种社交元素的引入，为用户提供了一个相互支持和交流的平台，增强了戒烟过程中的社交动力。系统内建立的支持社区不仅是一个信息共享的空间，更是一个戒烟者之间互相激励和支持的社交网络。打破了戒烟过程中的孤独感，为用户提供了一个充满同理心和积极能量的相互支持和交流的平台，极大增强了戒烟过程中的社交动力和归属感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mM2MzZjM2VkNzZmYWUwYzQ3ZDk5ZjdiYzE3Y2Y4YmI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WPS 演示</Application>
  <PresentationFormat>宽屏</PresentationFormat>
  <Paragraphs>123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19</vt:i4>
      </vt:variant>
    </vt:vector>
  </HeadingPairs>
  <TitlesOfParts>
    <vt:vector size="40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Arial Unicode MS</vt:lpstr>
      <vt:lpstr>Century Gothic</vt:lpstr>
      <vt:lpstr>Times New Roman</vt:lpstr>
      <vt:lpstr>Office 主题​​</vt:lpstr>
      <vt:lpstr>1_OfficePLUS</vt:lpstr>
      <vt:lpstr>1_Office 主题​​</vt:lpstr>
      <vt:lpstr>2_Office 主题​​</vt:lpstr>
      <vt:lpstr>4_Office 主题​​</vt:lpstr>
      <vt:lpstr>5_Office 主题​​</vt:lpstr>
      <vt:lpstr>7_Office 主题​​</vt:lpstr>
      <vt:lpstr>9_Office 主题​​</vt:lpstr>
      <vt:lpstr>12_Office 主题​​</vt:lpstr>
      <vt:lpstr>3_Office 主题​​</vt:lpstr>
      <vt:lpstr>戒烟辅助系统</vt:lpstr>
      <vt:lpstr>PowerPoint 演示文稿</vt:lpstr>
      <vt:lpstr>已实现的软件特征</vt:lpstr>
      <vt:lpstr>PowerPoint 演示文稿</vt:lpstr>
      <vt:lpstr>PowerPoint 演示文稿</vt:lpstr>
      <vt:lpstr>PowerPoint 演示文稿</vt:lpstr>
      <vt:lpstr>技术创新</vt:lpstr>
      <vt:lpstr>PowerPoint 演示文稿</vt:lpstr>
      <vt:lpstr>PowerPoint 演示文稿</vt:lpstr>
      <vt:lpstr>计划完成情况</vt:lpstr>
      <vt:lpstr>PowerPoint 演示文稿</vt:lpstr>
      <vt:lpstr>PowerPoint 演示文稿</vt:lpstr>
      <vt:lpstr>PowerPoint 演示文稿</vt:lpstr>
      <vt:lpstr>测试情况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"v"</cp:lastModifiedBy>
  <cp:revision>159</cp:revision>
  <dcterms:created xsi:type="dcterms:W3CDTF">2019-01-23T14:14:00Z</dcterms:created>
  <dcterms:modified xsi:type="dcterms:W3CDTF">2024-01-11T09:06:33Z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DA52B256CE9447CA80410EBBF46671D2_13</vt:lpwstr>
  </property>
  <property fmtid="{D5CDD505-2E9C-101B-9397-08002B2CF9AE}" pid="12" name="KSOProductBuildVer">
    <vt:lpwstr>2052-12.1.0.16120</vt:lpwstr>
  </property>
</Properties>
</file>